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Lst>
  <p:notesMasterIdLst>
    <p:notesMasterId r:id="rId64"/>
  </p:notesMasterIdLst>
  <p:sldIdLst>
    <p:sldId id="256" r:id="rId4"/>
    <p:sldId id="1275" r:id="rId5"/>
    <p:sldId id="1396" r:id="rId6"/>
    <p:sldId id="1397" r:id="rId7"/>
    <p:sldId id="1398" r:id="rId8"/>
    <p:sldId id="1399" r:id="rId9"/>
    <p:sldId id="1400" r:id="rId10"/>
    <p:sldId id="1401" r:id="rId11"/>
    <p:sldId id="257" r:id="rId12"/>
    <p:sldId id="1313" r:id="rId13"/>
    <p:sldId id="1314" r:id="rId14"/>
    <p:sldId id="1315" r:id="rId15"/>
    <p:sldId id="1316" r:id="rId16"/>
    <p:sldId id="1317" r:id="rId17"/>
    <p:sldId id="1318" r:id="rId18"/>
    <p:sldId id="1319" r:id="rId19"/>
    <p:sldId id="1320" r:id="rId20"/>
    <p:sldId id="1321" r:id="rId21"/>
    <p:sldId id="1322" r:id="rId22"/>
    <p:sldId id="1323" r:id="rId23"/>
    <p:sldId id="1324" r:id="rId24"/>
    <p:sldId id="1325" r:id="rId25"/>
    <p:sldId id="1326" r:id="rId26"/>
    <p:sldId id="1327" r:id="rId27"/>
    <p:sldId id="1328" r:id="rId28"/>
    <p:sldId id="1329" r:id="rId29"/>
    <p:sldId id="2546" r:id="rId30"/>
    <p:sldId id="2547" r:id="rId31"/>
    <p:sldId id="2548" r:id="rId32"/>
    <p:sldId id="2549" r:id="rId33"/>
    <p:sldId id="2550" r:id="rId34"/>
    <p:sldId id="258" r:id="rId35"/>
    <p:sldId id="2551" r:id="rId36"/>
    <p:sldId id="2552" r:id="rId37"/>
    <p:sldId id="261" r:id="rId38"/>
    <p:sldId id="2553" r:id="rId39"/>
    <p:sldId id="2554" r:id="rId40"/>
    <p:sldId id="2555" r:id="rId41"/>
    <p:sldId id="2556" r:id="rId42"/>
    <p:sldId id="2557" r:id="rId43"/>
    <p:sldId id="2558" r:id="rId44"/>
    <p:sldId id="2559" r:id="rId45"/>
    <p:sldId id="2561" r:id="rId46"/>
    <p:sldId id="2562" r:id="rId47"/>
    <p:sldId id="279" r:id="rId48"/>
    <p:sldId id="307" r:id="rId49"/>
    <p:sldId id="699" r:id="rId50"/>
    <p:sldId id="410" r:id="rId51"/>
    <p:sldId id="411" r:id="rId52"/>
    <p:sldId id="412" r:id="rId53"/>
    <p:sldId id="536" r:id="rId54"/>
    <p:sldId id="537" r:id="rId55"/>
    <p:sldId id="538" r:id="rId56"/>
    <p:sldId id="539" r:id="rId57"/>
    <p:sldId id="540" r:id="rId58"/>
    <p:sldId id="948" r:id="rId59"/>
    <p:sldId id="949" r:id="rId60"/>
    <p:sldId id="950" r:id="rId61"/>
    <p:sldId id="951" r:id="rId62"/>
    <p:sldId id="2563" r:id="rId6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B2"/>
    <a:srgbClr val="254597"/>
    <a:srgbClr val="B7CE02"/>
    <a:srgbClr val="AE2687"/>
    <a:srgbClr val="EF852E"/>
    <a:srgbClr val="F8EA10"/>
    <a:srgbClr val="B01343"/>
    <a:srgbClr val="46AC33"/>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3" d="100"/>
          <a:sy n="113" d="100"/>
        </p:scale>
        <p:origin x="51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96E8C4-EB88-471B-8218-6427CDB1473F}" type="datetimeFigureOut">
              <a:rPr lang="hr-HR" smtClean="0"/>
              <a:t>23.2.2022.</a:t>
            </a:fld>
            <a:endParaRPr lang="hr-HR"/>
          </a:p>
        </p:txBody>
      </p:sp>
      <p:sp>
        <p:nvSpPr>
          <p:cNvPr id="4" name="Rezervirano mjesto slike slajd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6" name="Rezervirano mjesto podnožj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CE994B-BE76-412D-B024-6FD64D974928}" type="slidenum">
              <a:rPr lang="hr-HR" smtClean="0"/>
              <a:t>‹#›</a:t>
            </a:fld>
            <a:endParaRPr lang="hr-HR"/>
          </a:p>
        </p:txBody>
      </p:sp>
    </p:spTree>
    <p:extLst>
      <p:ext uri="{BB962C8B-B14F-4D97-AF65-F5344CB8AC3E}">
        <p14:creationId xmlns:p14="http://schemas.microsoft.com/office/powerpoint/2010/main" val="2234602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163438-B1A4-4120-B8B4-D7178867EBB0}" type="slidenum">
              <a:rPr lang="hr-HR" altLang="sr-Latn-RS"/>
              <a:pPr/>
              <a:t>2</a:t>
            </a:fld>
            <a:endParaRPr lang="hr-HR" altLang="sr-Latn-RS"/>
          </a:p>
        </p:txBody>
      </p:sp>
      <p:sp>
        <p:nvSpPr>
          <p:cNvPr id="2787330" name="Rectangle 2"/>
          <p:cNvSpPr>
            <a:spLocks noGrp="1" noRot="1" noChangeAspect="1" noChangeArrowheads="1" noTextEdit="1"/>
          </p:cNvSpPr>
          <p:nvPr>
            <p:ph type="sldImg"/>
          </p:nvPr>
        </p:nvSpPr>
        <p:spPr>
          <a:ln/>
        </p:spPr>
      </p:sp>
      <p:sp>
        <p:nvSpPr>
          <p:cNvPr id="2787331" name="Rectangle 3"/>
          <p:cNvSpPr>
            <a:spLocks noGrp="1" noChangeArrowheads="1"/>
          </p:cNvSpPr>
          <p:nvPr>
            <p:ph type="body" idx="1"/>
          </p:nvPr>
        </p:nvSpPr>
        <p:spPr/>
        <p:txBody>
          <a:bodyPr/>
          <a:lstStyle/>
          <a:p>
            <a:endParaRPr lang="hr-HR" altLang="sr-Latn-RS"/>
          </a:p>
        </p:txBody>
      </p:sp>
    </p:spTree>
    <p:extLst>
      <p:ext uri="{BB962C8B-B14F-4D97-AF65-F5344CB8AC3E}">
        <p14:creationId xmlns:p14="http://schemas.microsoft.com/office/powerpoint/2010/main" val="2775691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4271CA-6DF2-400A-814F-F51B452089AA}" type="slidenum">
              <a:rPr lang="hr-HR" altLang="sr-Latn-RS"/>
              <a:pPr/>
              <a:t>12</a:t>
            </a:fld>
            <a:endParaRPr lang="hr-HR" altLang="sr-Latn-RS"/>
          </a:p>
        </p:txBody>
      </p:sp>
      <p:sp>
        <p:nvSpPr>
          <p:cNvPr id="2827266" name="Rectangle 2"/>
          <p:cNvSpPr>
            <a:spLocks noGrp="1" noRot="1" noChangeAspect="1" noChangeArrowheads="1" noTextEdit="1"/>
          </p:cNvSpPr>
          <p:nvPr>
            <p:ph type="sldImg"/>
          </p:nvPr>
        </p:nvSpPr>
        <p:spPr>
          <a:ln/>
        </p:spPr>
      </p:sp>
      <p:sp>
        <p:nvSpPr>
          <p:cNvPr id="2827267" name="Rectangle 3"/>
          <p:cNvSpPr>
            <a:spLocks noGrp="1" noChangeArrowheads="1"/>
          </p:cNvSpPr>
          <p:nvPr>
            <p:ph type="body" idx="1"/>
          </p:nvPr>
        </p:nvSpPr>
        <p:spPr/>
        <p:txBody>
          <a:bodyPr/>
          <a:lstStyle/>
          <a:p>
            <a:endParaRPr lang="hr-HR" altLang="sr-Latn-RS"/>
          </a:p>
        </p:txBody>
      </p:sp>
    </p:spTree>
    <p:extLst>
      <p:ext uri="{BB962C8B-B14F-4D97-AF65-F5344CB8AC3E}">
        <p14:creationId xmlns:p14="http://schemas.microsoft.com/office/powerpoint/2010/main" val="2222078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77348-6A2D-46E4-ACD9-DBD86D5EF0F3}" type="slidenum">
              <a:rPr lang="hr-HR" altLang="sr-Latn-RS"/>
              <a:pPr/>
              <a:t>13</a:t>
            </a:fld>
            <a:endParaRPr lang="hr-HR" altLang="sr-Latn-RS"/>
          </a:p>
        </p:txBody>
      </p:sp>
      <p:sp>
        <p:nvSpPr>
          <p:cNvPr id="2828290" name="Rectangle 2"/>
          <p:cNvSpPr>
            <a:spLocks noGrp="1" noRot="1" noChangeAspect="1" noChangeArrowheads="1" noTextEdit="1"/>
          </p:cNvSpPr>
          <p:nvPr>
            <p:ph type="sldImg"/>
          </p:nvPr>
        </p:nvSpPr>
        <p:spPr>
          <a:ln/>
        </p:spPr>
      </p:sp>
      <p:sp>
        <p:nvSpPr>
          <p:cNvPr id="2828291" name="Rectangle 3"/>
          <p:cNvSpPr>
            <a:spLocks noGrp="1" noChangeArrowheads="1"/>
          </p:cNvSpPr>
          <p:nvPr>
            <p:ph type="body" idx="1"/>
          </p:nvPr>
        </p:nvSpPr>
        <p:spPr/>
        <p:txBody>
          <a:bodyPr/>
          <a:lstStyle/>
          <a:p>
            <a:endParaRPr lang="hr-HR" altLang="sr-Latn-RS"/>
          </a:p>
        </p:txBody>
      </p:sp>
    </p:spTree>
    <p:extLst>
      <p:ext uri="{BB962C8B-B14F-4D97-AF65-F5344CB8AC3E}">
        <p14:creationId xmlns:p14="http://schemas.microsoft.com/office/powerpoint/2010/main" val="1362203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6514DD-C03A-4336-9935-4C9DD01D819E}" type="slidenum">
              <a:rPr lang="hr-HR" altLang="sr-Latn-RS"/>
              <a:pPr/>
              <a:t>14</a:t>
            </a:fld>
            <a:endParaRPr lang="hr-HR" altLang="sr-Latn-RS"/>
          </a:p>
        </p:txBody>
      </p:sp>
      <p:sp>
        <p:nvSpPr>
          <p:cNvPr id="2829314" name="Rectangle 2"/>
          <p:cNvSpPr>
            <a:spLocks noGrp="1" noRot="1" noChangeAspect="1" noChangeArrowheads="1" noTextEdit="1"/>
          </p:cNvSpPr>
          <p:nvPr>
            <p:ph type="sldImg"/>
          </p:nvPr>
        </p:nvSpPr>
        <p:spPr>
          <a:ln/>
        </p:spPr>
      </p:sp>
      <p:sp>
        <p:nvSpPr>
          <p:cNvPr id="2829315" name="Rectangle 3"/>
          <p:cNvSpPr>
            <a:spLocks noGrp="1" noChangeArrowheads="1"/>
          </p:cNvSpPr>
          <p:nvPr>
            <p:ph type="body" idx="1"/>
          </p:nvPr>
        </p:nvSpPr>
        <p:spPr/>
        <p:txBody>
          <a:bodyPr/>
          <a:lstStyle/>
          <a:p>
            <a:endParaRPr lang="hr-HR" altLang="sr-Latn-RS"/>
          </a:p>
        </p:txBody>
      </p:sp>
    </p:spTree>
    <p:extLst>
      <p:ext uri="{BB962C8B-B14F-4D97-AF65-F5344CB8AC3E}">
        <p14:creationId xmlns:p14="http://schemas.microsoft.com/office/powerpoint/2010/main" val="3117541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A70FBE-2C31-4295-9A12-925AAB506771}" type="slidenum">
              <a:rPr lang="hr-HR" altLang="sr-Latn-RS"/>
              <a:pPr/>
              <a:t>15</a:t>
            </a:fld>
            <a:endParaRPr lang="hr-HR" altLang="sr-Latn-RS"/>
          </a:p>
        </p:txBody>
      </p:sp>
      <p:sp>
        <p:nvSpPr>
          <p:cNvPr id="2830338" name="Rectangle 2"/>
          <p:cNvSpPr>
            <a:spLocks noGrp="1" noRot="1" noChangeAspect="1" noChangeArrowheads="1" noTextEdit="1"/>
          </p:cNvSpPr>
          <p:nvPr>
            <p:ph type="sldImg"/>
          </p:nvPr>
        </p:nvSpPr>
        <p:spPr>
          <a:ln/>
        </p:spPr>
      </p:sp>
      <p:sp>
        <p:nvSpPr>
          <p:cNvPr id="2830339" name="Rectangle 3"/>
          <p:cNvSpPr>
            <a:spLocks noGrp="1" noChangeArrowheads="1"/>
          </p:cNvSpPr>
          <p:nvPr>
            <p:ph type="body" idx="1"/>
          </p:nvPr>
        </p:nvSpPr>
        <p:spPr/>
        <p:txBody>
          <a:bodyPr/>
          <a:lstStyle/>
          <a:p>
            <a:endParaRPr lang="hr-HR" altLang="sr-Latn-RS"/>
          </a:p>
        </p:txBody>
      </p:sp>
    </p:spTree>
    <p:extLst>
      <p:ext uri="{BB962C8B-B14F-4D97-AF65-F5344CB8AC3E}">
        <p14:creationId xmlns:p14="http://schemas.microsoft.com/office/powerpoint/2010/main" val="1413534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11B110-54CB-4724-88B3-08EEE40E647A}" type="slidenum">
              <a:rPr lang="hr-HR" altLang="sr-Latn-RS"/>
              <a:pPr/>
              <a:t>16</a:t>
            </a:fld>
            <a:endParaRPr lang="hr-HR" altLang="sr-Latn-RS"/>
          </a:p>
        </p:txBody>
      </p:sp>
      <p:sp>
        <p:nvSpPr>
          <p:cNvPr id="2831362" name="Rectangle 2"/>
          <p:cNvSpPr>
            <a:spLocks noGrp="1" noRot="1" noChangeAspect="1" noChangeArrowheads="1" noTextEdit="1"/>
          </p:cNvSpPr>
          <p:nvPr>
            <p:ph type="sldImg"/>
          </p:nvPr>
        </p:nvSpPr>
        <p:spPr>
          <a:ln/>
        </p:spPr>
      </p:sp>
      <p:sp>
        <p:nvSpPr>
          <p:cNvPr id="2831363" name="Rectangle 3"/>
          <p:cNvSpPr>
            <a:spLocks noGrp="1" noChangeArrowheads="1"/>
          </p:cNvSpPr>
          <p:nvPr>
            <p:ph type="body" idx="1"/>
          </p:nvPr>
        </p:nvSpPr>
        <p:spPr/>
        <p:txBody>
          <a:bodyPr/>
          <a:lstStyle/>
          <a:p>
            <a:endParaRPr lang="hr-HR" altLang="sr-Latn-RS"/>
          </a:p>
        </p:txBody>
      </p:sp>
    </p:spTree>
    <p:extLst>
      <p:ext uri="{BB962C8B-B14F-4D97-AF65-F5344CB8AC3E}">
        <p14:creationId xmlns:p14="http://schemas.microsoft.com/office/powerpoint/2010/main" val="3506532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3FC2A8-3CC3-4579-B751-AB8D7D6DB0BD}" type="slidenum">
              <a:rPr lang="hr-HR" altLang="sr-Latn-RS"/>
              <a:pPr/>
              <a:t>17</a:t>
            </a:fld>
            <a:endParaRPr lang="hr-HR" altLang="sr-Latn-RS"/>
          </a:p>
        </p:txBody>
      </p:sp>
      <p:sp>
        <p:nvSpPr>
          <p:cNvPr id="2832386" name="Rectangle 2"/>
          <p:cNvSpPr>
            <a:spLocks noGrp="1" noRot="1" noChangeAspect="1" noChangeArrowheads="1" noTextEdit="1"/>
          </p:cNvSpPr>
          <p:nvPr>
            <p:ph type="sldImg"/>
          </p:nvPr>
        </p:nvSpPr>
        <p:spPr>
          <a:ln/>
        </p:spPr>
      </p:sp>
      <p:sp>
        <p:nvSpPr>
          <p:cNvPr id="2832387" name="Rectangle 3"/>
          <p:cNvSpPr>
            <a:spLocks noGrp="1" noChangeArrowheads="1"/>
          </p:cNvSpPr>
          <p:nvPr>
            <p:ph type="body" idx="1"/>
          </p:nvPr>
        </p:nvSpPr>
        <p:spPr/>
        <p:txBody>
          <a:bodyPr/>
          <a:lstStyle/>
          <a:p>
            <a:endParaRPr lang="hr-HR" altLang="sr-Latn-RS"/>
          </a:p>
        </p:txBody>
      </p:sp>
    </p:spTree>
    <p:extLst>
      <p:ext uri="{BB962C8B-B14F-4D97-AF65-F5344CB8AC3E}">
        <p14:creationId xmlns:p14="http://schemas.microsoft.com/office/powerpoint/2010/main" val="2538645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EDB1F9-6AC6-443B-8042-0D34641F23D9}" type="slidenum">
              <a:rPr lang="hr-HR" altLang="sr-Latn-RS"/>
              <a:pPr/>
              <a:t>18</a:t>
            </a:fld>
            <a:endParaRPr lang="hr-HR" altLang="sr-Latn-RS"/>
          </a:p>
        </p:txBody>
      </p:sp>
      <p:sp>
        <p:nvSpPr>
          <p:cNvPr id="2833410" name="Rectangle 2"/>
          <p:cNvSpPr>
            <a:spLocks noGrp="1" noRot="1" noChangeAspect="1" noChangeArrowheads="1" noTextEdit="1"/>
          </p:cNvSpPr>
          <p:nvPr>
            <p:ph type="sldImg"/>
          </p:nvPr>
        </p:nvSpPr>
        <p:spPr>
          <a:ln/>
        </p:spPr>
      </p:sp>
      <p:sp>
        <p:nvSpPr>
          <p:cNvPr id="2833411" name="Rectangle 3"/>
          <p:cNvSpPr>
            <a:spLocks noGrp="1" noChangeArrowheads="1"/>
          </p:cNvSpPr>
          <p:nvPr>
            <p:ph type="body" idx="1"/>
          </p:nvPr>
        </p:nvSpPr>
        <p:spPr/>
        <p:txBody>
          <a:bodyPr/>
          <a:lstStyle/>
          <a:p>
            <a:endParaRPr lang="hr-HR" altLang="sr-Latn-RS"/>
          </a:p>
        </p:txBody>
      </p:sp>
    </p:spTree>
    <p:extLst>
      <p:ext uri="{BB962C8B-B14F-4D97-AF65-F5344CB8AC3E}">
        <p14:creationId xmlns:p14="http://schemas.microsoft.com/office/powerpoint/2010/main" val="770673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5F4173-EBBF-4231-9108-36A466217B2A}" type="slidenum">
              <a:rPr lang="hr-HR" altLang="sr-Latn-RS"/>
              <a:pPr/>
              <a:t>19</a:t>
            </a:fld>
            <a:endParaRPr lang="hr-HR" altLang="sr-Latn-RS"/>
          </a:p>
        </p:txBody>
      </p:sp>
      <p:sp>
        <p:nvSpPr>
          <p:cNvPr id="2834434" name="Rectangle 2"/>
          <p:cNvSpPr>
            <a:spLocks noGrp="1" noRot="1" noChangeAspect="1" noChangeArrowheads="1" noTextEdit="1"/>
          </p:cNvSpPr>
          <p:nvPr>
            <p:ph type="sldImg"/>
          </p:nvPr>
        </p:nvSpPr>
        <p:spPr>
          <a:ln/>
        </p:spPr>
      </p:sp>
      <p:sp>
        <p:nvSpPr>
          <p:cNvPr id="2834435" name="Rectangle 3"/>
          <p:cNvSpPr>
            <a:spLocks noGrp="1" noChangeArrowheads="1"/>
          </p:cNvSpPr>
          <p:nvPr>
            <p:ph type="body" idx="1"/>
          </p:nvPr>
        </p:nvSpPr>
        <p:spPr/>
        <p:txBody>
          <a:bodyPr/>
          <a:lstStyle/>
          <a:p>
            <a:endParaRPr lang="hr-HR" altLang="sr-Latn-RS"/>
          </a:p>
        </p:txBody>
      </p:sp>
    </p:spTree>
    <p:extLst>
      <p:ext uri="{BB962C8B-B14F-4D97-AF65-F5344CB8AC3E}">
        <p14:creationId xmlns:p14="http://schemas.microsoft.com/office/powerpoint/2010/main" val="1556015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5A4914-FDB0-44FA-9F5D-CA9770B72DEF}" type="slidenum">
              <a:rPr lang="hr-HR" altLang="sr-Latn-RS"/>
              <a:pPr/>
              <a:t>20</a:t>
            </a:fld>
            <a:endParaRPr lang="hr-HR" altLang="sr-Latn-RS"/>
          </a:p>
        </p:txBody>
      </p:sp>
      <p:sp>
        <p:nvSpPr>
          <p:cNvPr id="2835458" name="Rectangle 2"/>
          <p:cNvSpPr>
            <a:spLocks noGrp="1" noRot="1" noChangeAspect="1" noChangeArrowheads="1" noTextEdit="1"/>
          </p:cNvSpPr>
          <p:nvPr>
            <p:ph type="sldImg"/>
          </p:nvPr>
        </p:nvSpPr>
        <p:spPr>
          <a:ln/>
        </p:spPr>
      </p:sp>
      <p:sp>
        <p:nvSpPr>
          <p:cNvPr id="2835459" name="Rectangle 3"/>
          <p:cNvSpPr>
            <a:spLocks noGrp="1" noChangeArrowheads="1"/>
          </p:cNvSpPr>
          <p:nvPr>
            <p:ph type="body" idx="1"/>
          </p:nvPr>
        </p:nvSpPr>
        <p:spPr/>
        <p:txBody>
          <a:bodyPr/>
          <a:lstStyle/>
          <a:p>
            <a:endParaRPr lang="hr-HR" altLang="sr-Latn-RS"/>
          </a:p>
        </p:txBody>
      </p:sp>
    </p:spTree>
    <p:extLst>
      <p:ext uri="{BB962C8B-B14F-4D97-AF65-F5344CB8AC3E}">
        <p14:creationId xmlns:p14="http://schemas.microsoft.com/office/powerpoint/2010/main" val="1121333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491370-F386-4733-8981-40C3B6F48938}" type="slidenum">
              <a:rPr lang="hr-HR" altLang="sr-Latn-RS"/>
              <a:pPr/>
              <a:t>21</a:t>
            </a:fld>
            <a:endParaRPr lang="hr-HR" altLang="sr-Latn-RS"/>
          </a:p>
        </p:txBody>
      </p:sp>
      <p:sp>
        <p:nvSpPr>
          <p:cNvPr id="2836482" name="Rectangle 2"/>
          <p:cNvSpPr>
            <a:spLocks noGrp="1" noRot="1" noChangeAspect="1" noChangeArrowheads="1" noTextEdit="1"/>
          </p:cNvSpPr>
          <p:nvPr>
            <p:ph type="sldImg"/>
          </p:nvPr>
        </p:nvSpPr>
        <p:spPr>
          <a:ln/>
        </p:spPr>
      </p:sp>
      <p:sp>
        <p:nvSpPr>
          <p:cNvPr id="2836483" name="Rectangle 3"/>
          <p:cNvSpPr>
            <a:spLocks noGrp="1" noChangeArrowheads="1"/>
          </p:cNvSpPr>
          <p:nvPr>
            <p:ph type="body" idx="1"/>
          </p:nvPr>
        </p:nvSpPr>
        <p:spPr/>
        <p:txBody>
          <a:bodyPr/>
          <a:lstStyle/>
          <a:p>
            <a:endParaRPr lang="hr-HR" altLang="sr-Latn-RS"/>
          </a:p>
        </p:txBody>
      </p:sp>
    </p:spTree>
    <p:extLst>
      <p:ext uri="{BB962C8B-B14F-4D97-AF65-F5344CB8AC3E}">
        <p14:creationId xmlns:p14="http://schemas.microsoft.com/office/powerpoint/2010/main" val="1016398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A8D9FA-AD00-4C4A-8228-323277B83D8B}" type="slidenum">
              <a:rPr lang="hr-HR" altLang="sr-Latn-RS"/>
              <a:pPr/>
              <a:t>3</a:t>
            </a:fld>
            <a:endParaRPr lang="hr-HR" altLang="sr-Latn-RS"/>
          </a:p>
        </p:txBody>
      </p:sp>
      <p:sp>
        <p:nvSpPr>
          <p:cNvPr id="2910210" name="Rectangle 2"/>
          <p:cNvSpPr>
            <a:spLocks noGrp="1" noRot="1" noChangeAspect="1" noChangeArrowheads="1" noTextEdit="1"/>
          </p:cNvSpPr>
          <p:nvPr>
            <p:ph type="sldImg"/>
          </p:nvPr>
        </p:nvSpPr>
        <p:spPr>
          <a:ln/>
        </p:spPr>
      </p:sp>
      <p:sp>
        <p:nvSpPr>
          <p:cNvPr id="2910211" name="Rectangle 3"/>
          <p:cNvSpPr>
            <a:spLocks noGrp="1" noChangeArrowheads="1"/>
          </p:cNvSpPr>
          <p:nvPr>
            <p:ph type="body" idx="1"/>
          </p:nvPr>
        </p:nvSpPr>
        <p:spPr/>
        <p:txBody>
          <a:bodyPr/>
          <a:lstStyle/>
          <a:p>
            <a:endParaRPr lang="hr-HR" altLang="sr-Latn-RS"/>
          </a:p>
        </p:txBody>
      </p:sp>
    </p:spTree>
    <p:extLst>
      <p:ext uri="{BB962C8B-B14F-4D97-AF65-F5344CB8AC3E}">
        <p14:creationId xmlns:p14="http://schemas.microsoft.com/office/powerpoint/2010/main" val="2714297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775051-3EC0-4F16-8D11-46A5AEADA3C0}" type="slidenum">
              <a:rPr lang="hr-HR" altLang="sr-Latn-RS"/>
              <a:pPr/>
              <a:t>22</a:t>
            </a:fld>
            <a:endParaRPr lang="hr-HR" altLang="sr-Latn-RS"/>
          </a:p>
        </p:txBody>
      </p:sp>
      <p:sp>
        <p:nvSpPr>
          <p:cNvPr id="2837506" name="Rectangle 2"/>
          <p:cNvSpPr>
            <a:spLocks noGrp="1" noRot="1" noChangeAspect="1" noChangeArrowheads="1" noTextEdit="1"/>
          </p:cNvSpPr>
          <p:nvPr>
            <p:ph type="sldImg"/>
          </p:nvPr>
        </p:nvSpPr>
        <p:spPr>
          <a:ln/>
        </p:spPr>
      </p:sp>
      <p:sp>
        <p:nvSpPr>
          <p:cNvPr id="2837507" name="Rectangle 3"/>
          <p:cNvSpPr>
            <a:spLocks noGrp="1" noChangeArrowheads="1"/>
          </p:cNvSpPr>
          <p:nvPr>
            <p:ph type="body" idx="1"/>
          </p:nvPr>
        </p:nvSpPr>
        <p:spPr/>
        <p:txBody>
          <a:bodyPr/>
          <a:lstStyle/>
          <a:p>
            <a:endParaRPr lang="hr-HR" altLang="sr-Latn-RS"/>
          </a:p>
        </p:txBody>
      </p:sp>
    </p:spTree>
    <p:extLst>
      <p:ext uri="{BB962C8B-B14F-4D97-AF65-F5344CB8AC3E}">
        <p14:creationId xmlns:p14="http://schemas.microsoft.com/office/powerpoint/2010/main" val="846990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83CC97-CD6D-44B6-8A9A-1E5326DB2CD7}" type="slidenum">
              <a:rPr lang="hr-HR" altLang="sr-Latn-RS"/>
              <a:pPr/>
              <a:t>23</a:t>
            </a:fld>
            <a:endParaRPr lang="hr-HR" altLang="sr-Latn-RS"/>
          </a:p>
        </p:txBody>
      </p:sp>
      <p:sp>
        <p:nvSpPr>
          <p:cNvPr id="2838530" name="Rectangle 2"/>
          <p:cNvSpPr>
            <a:spLocks noGrp="1" noRot="1" noChangeAspect="1" noChangeArrowheads="1" noTextEdit="1"/>
          </p:cNvSpPr>
          <p:nvPr>
            <p:ph type="sldImg"/>
          </p:nvPr>
        </p:nvSpPr>
        <p:spPr>
          <a:ln/>
        </p:spPr>
      </p:sp>
      <p:sp>
        <p:nvSpPr>
          <p:cNvPr id="2838531" name="Rectangle 3"/>
          <p:cNvSpPr>
            <a:spLocks noGrp="1" noChangeArrowheads="1"/>
          </p:cNvSpPr>
          <p:nvPr>
            <p:ph type="body" idx="1"/>
          </p:nvPr>
        </p:nvSpPr>
        <p:spPr/>
        <p:txBody>
          <a:bodyPr/>
          <a:lstStyle/>
          <a:p>
            <a:endParaRPr lang="hr-HR" altLang="sr-Latn-RS"/>
          </a:p>
        </p:txBody>
      </p:sp>
    </p:spTree>
    <p:extLst>
      <p:ext uri="{BB962C8B-B14F-4D97-AF65-F5344CB8AC3E}">
        <p14:creationId xmlns:p14="http://schemas.microsoft.com/office/powerpoint/2010/main" val="92661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26E2B3-7105-4153-9153-21522CE3A7B2}" type="slidenum">
              <a:rPr lang="hr-HR" altLang="sr-Latn-RS"/>
              <a:pPr/>
              <a:t>24</a:t>
            </a:fld>
            <a:endParaRPr lang="hr-HR" altLang="sr-Latn-RS"/>
          </a:p>
        </p:txBody>
      </p:sp>
      <p:sp>
        <p:nvSpPr>
          <p:cNvPr id="2839554" name="Rectangle 2"/>
          <p:cNvSpPr>
            <a:spLocks noGrp="1" noRot="1" noChangeAspect="1" noChangeArrowheads="1" noTextEdit="1"/>
          </p:cNvSpPr>
          <p:nvPr>
            <p:ph type="sldImg"/>
          </p:nvPr>
        </p:nvSpPr>
        <p:spPr>
          <a:ln/>
        </p:spPr>
      </p:sp>
      <p:sp>
        <p:nvSpPr>
          <p:cNvPr id="2839555" name="Rectangle 3"/>
          <p:cNvSpPr>
            <a:spLocks noGrp="1" noChangeArrowheads="1"/>
          </p:cNvSpPr>
          <p:nvPr>
            <p:ph type="body" idx="1"/>
          </p:nvPr>
        </p:nvSpPr>
        <p:spPr/>
        <p:txBody>
          <a:bodyPr/>
          <a:lstStyle/>
          <a:p>
            <a:endParaRPr lang="hr-HR" altLang="sr-Latn-RS"/>
          </a:p>
        </p:txBody>
      </p:sp>
    </p:spTree>
    <p:extLst>
      <p:ext uri="{BB962C8B-B14F-4D97-AF65-F5344CB8AC3E}">
        <p14:creationId xmlns:p14="http://schemas.microsoft.com/office/powerpoint/2010/main" val="1487337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65C83E-0533-49FC-A3F5-AB89D6BD96B4}" type="slidenum">
              <a:rPr lang="hr-HR" altLang="sr-Latn-RS"/>
              <a:pPr/>
              <a:t>25</a:t>
            </a:fld>
            <a:endParaRPr lang="hr-HR" altLang="sr-Latn-RS"/>
          </a:p>
        </p:txBody>
      </p:sp>
      <p:sp>
        <p:nvSpPr>
          <p:cNvPr id="2840578" name="Rectangle 2"/>
          <p:cNvSpPr>
            <a:spLocks noGrp="1" noRot="1" noChangeAspect="1" noChangeArrowheads="1" noTextEdit="1"/>
          </p:cNvSpPr>
          <p:nvPr>
            <p:ph type="sldImg"/>
          </p:nvPr>
        </p:nvSpPr>
        <p:spPr>
          <a:ln/>
        </p:spPr>
      </p:sp>
      <p:sp>
        <p:nvSpPr>
          <p:cNvPr id="2840579" name="Rectangle 3"/>
          <p:cNvSpPr>
            <a:spLocks noGrp="1" noChangeArrowheads="1"/>
          </p:cNvSpPr>
          <p:nvPr>
            <p:ph type="body" idx="1"/>
          </p:nvPr>
        </p:nvSpPr>
        <p:spPr/>
        <p:txBody>
          <a:bodyPr/>
          <a:lstStyle/>
          <a:p>
            <a:endParaRPr lang="hr-HR" altLang="sr-Latn-RS"/>
          </a:p>
        </p:txBody>
      </p:sp>
    </p:spTree>
    <p:extLst>
      <p:ext uri="{BB962C8B-B14F-4D97-AF65-F5344CB8AC3E}">
        <p14:creationId xmlns:p14="http://schemas.microsoft.com/office/powerpoint/2010/main" val="7795833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FB7D31-0C94-4B36-A1AD-4C7CA179E00A}" type="slidenum">
              <a:rPr lang="hr-HR" altLang="sr-Latn-RS"/>
              <a:pPr/>
              <a:t>26</a:t>
            </a:fld>
            <a:endParaRPr lang="hr-HR" altLang="sr-Latn-RS"/>
          </a:p>
        </p:txBody>
      </p:sp>
      <p:sp>
        <p:nvSpPr>
          <p:cNvPr id="2841602" name="Rectangle 2"/>
          <p:cNvSpPr>
            <a:spLocks noGrp="1" noRot="1" noChangeAspect="1" noChangeArrowheads="1" noTextEdit="1"/>
          </p:cNvSpPr>
          <p:nvPr>
            <p:ph type="sldImg"/>
          </p:nvPr>
        </p:nvSpPr>
        <p:spPr>
          <a:ln/>
        </p:spPr>
      </p:sp>
      <p:sp>
        <p:nvSpPr>
          <p:cNvPr id="2841603" name="Rectangle 3"/>
          <p:cNvSpPr>
            <a:spLocks noGrp="1" noChangeArrowheads="1"/>
          </p:cNvSpPr>
          <p:nvPr>
            <p:ph type="body" idx="1"/>
          </p:nvPr>
        </p:nvSpPr>
        <p:spPr/>
        <p:txBody>
          <a:bodyPr/>
          <a:lstStyle/>
          <a:p>
            <a:endParaRPr lang="hr-HR" altLang="sr-Latn-RS"/>
          </a:p>
        </p:txBody>
      </p:sp>
    </p:spTree>
    <p:extLst>
      <p:ext uri="{BB962C8B-B14F-4D97-AF65-F5344CB8AC3E}">
        <p14:creationId xmlns:p14="http://schemas.microsoft.com/office/powerpoint/2010/main" val="30701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8" name="Google Shape;153;p6:notes">
            <a:extLst>
              <a:ext uri="{FF2B5EF4-FFF2-40B4-BE49-F238E27FC236}">
                <a16:creationId xmlns:a16="http://schemas.microsoft.com/office/drawing/2014/main" id="{0CE58BE0-DE3B-4B07-BA0D-EB4626CBBEA3}"/>
              </a:ext>
            </a:extLst>
          </p:cNvPr>
          <p:cNvSpPr>
            <a:spLocks noGrp="1" noRot="1" noChangeAspect="1" noTextEdit="1"/>
          </p:cNvSpPr>
          <p:nvPr>
            <p:ph type="sldImg" idx="2"/>
          </p:nvPr>
        </p:nvSpPr>
        <p:spPr>
          <a:noFill/>
          <a:ln>
            <a:headEnd/>
            <a:tailEnd/>
          </a:ln>
        </p:spPr>
      </p:sp>
      <p:sp>
        <p:nvSpPr>
          <p:cNvPr id="154" name="Google Shape;154;p6:notes">
            <a:extLst>
              <a:ext uri="{FF2B5EF4-FFF2-40B4-BE49-F238E27FC236}">
                <a16:creationId xmlns:a16="http://schemas.microsoft.com/office/drawing/2014/main" id="{7618435A-D33B-44BF-B54D-99C12C2316A0}"/>
              </a:ext>
            </a:extLst>
          </p:cNvPr>
          <p:cNvSpPr txBox="1">
            <a:spLocks noGrp="1"/>
          </p:cNvSpPr>
          <p:nvPr>
            <p:ph type="body" idx="1"/>
          </p:nvPr>
        </p:nvSpPr>
        <p:spPr>
          <a:noFill/>
          <a:ln/>
        </p:spPr>
        <p:txBody>
          <a:bodyPr spcFirstLastPara="1">
            <a:noAutofit/>
          </a:bodyPr>
          <a:lstStyle/>
          <a:p>
            <a:pPr eaLnBrk="1" fontAlgn="auto" hangingPunct="1">
              <a:spcBef>
                <a:spcPts val="0"/>
              </a:spcBef>
              <a:spcAft>
                <a:spcPts val="0"/>
              </a:spcAft>
              <a:buSzPts val="1100"/>
              <a:buFont typeface="Arial"/>
              <a:buChar char="●"/>
              <a:defRPr/>
            </a:pPr>
            <a:r>
              <a:rPr lang="es-ES" sz="1100">
                <a:sym typeface="Arial"/>
              </a:rPr>
              <a:t>The Church of God is convoked in Synod. The path entitled “For a Synodal Church: Communion, Participation, and Mission” will solemnly open on the 9th – 10th of October 2021 in Rome and on the following 17th of October in each particular Church. One fundamental stage will be the celebration of the XVI Ordinary General Assembly of the Synod of Bishops, in October 2023,1 which will be followed by the implementation phase that will again involve the particular Churches (cf. EC, arts. 19-21). </a:t>
            </a:r>
            <a:endParaRPr sz="1100">
              <a:sym typeface="Arial"/>
            </a:endParaRPr>
          </a:p>
          <a:p>
            <a:pPr eaLnBrk="1" fontAlgn="auto" hangingPunct="1">
              <a:spcBef>
                <a:spcPts val="0"/>
              </a:spcBef>
              <a:spcAft>
                <a:spcPts val="0"/>
              </a:spcAft>
              <a:buSzPts val="1100"/>
              <a:buFont typeface="Arial"/>
              <a:buChar char="●"/>
              <a:defRPr/>
            </a:pPr>
            <a:r>
              <a:rPr lang="es-ES" sz="1100">
                <a:sym typeface="Arial"/>
              </a:rPr>
              <a:t>With this convocation, Pope Francis invites the entire Church to reflect on a theme that is decisive for its life and mission: “It is precisely this path of synodality which God expects of the Church of the third millennium.”2 This journey, which follows in the wake of the Church’s “renewal” proposed by the Second Vatican Council, is both a gift and a task: by journeying together and reflecting together on the journey that has been made, the Church will be able to learn through Her experience which processes can help Her to live communion, to achieve participation, to open Herself to mission. Our “journeying together” is, in fact, what most effectively enacts and manifests the nature of the Church as the pilgrim and missionary People of God. </a:t>
            </a:r>
            <a:endParaRPr sz="1100">
              <a:sym typeface="Arial"/>
            </a:endParaRPr>
          </a:p>
          <a:p>
            <a:pPr marL="0" indent="0" eaLnBrk="1" fontAlgn="auto" hangingPunct="1">
              <a:spcBef>
                <a:spcPts val="0"/>
              </a:spcBef>
              <a:spcAft>
                <a:spcPts val="0"/>
              </a:spcAft>
              <a:buSzPts val="1100"/>
              <a:buFont typeface="Arial"/>
              <a:buNone/>
              <a:defRPr/>
            </a:pPr>
            <a:endParaRPr sz="1100">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4274" name="Google Shape;292;p24:notes">
            <a:extLst>
              <a:ext uri="{FF2B5EF4-FFF2-40B4-BE49-F238E27FC236}">
                <a16:creationId xmlns:a16="http://schemas.microsoft.com/office/drawing/2014/main" id="{A63132B5-BCDC-453E-B12B-C6FA317C70B2}"/>
              </a:ext>
            </a:extLst>
          </p:cNvPr>
          <p:cNvSpPr>
            <a:spLocks noGrp="1" noRot="1" noChangeAspect="1" noTextEdit="1"/>
          </p:cNvSpPr>
          <p:nvPr>
            <p:ph type="sldImg" idx="2"/>
          </p:nvPr>
        </p:nvSpPr>
        <p:spPr>
          <a:noFill/>
          <a:ln>
            <a:headEnd/>
            <a:tailEnd/>
          </a:ln>
        </p:spPr>
      </p:sp>
      <p:sp>
        <p:nvSpPr>
          <p:cNvPr id="54275" name="Google Shape;293;p24:notes">
            <a:extLst>
              <a:ext uri="{FF2B5EF4-FFF2-40B4-BE49-F238E27FC236}">
                <a16:creationId xmlns:a16="http://schemas.microsoft.com/office/drawing/2014/main" id="{4E5696CC-F8C6-4DD4-9613-F5C186D123DF}"/>
              </a:ext>
            </a:extLst>
          </p:cNvPr>
          <p:cNvSpPr txBox="1">
            <a:spLocks noGrp="1" noChangeArrowheads="1"/>
          </p:cNvSpPr>
          <p:nvPr>
            <p:ph type="body" idx="1"/>
          </p:nvPr>
        </p:nvSpPr>
        <p:spPr>
          <a:noFill/>
        </p:spPr>
        <p:txBody>
          <a:bodyPr/>
          <a:lstStyle/>
          <a:p>
            <a:pPr marL="0" indent="0" eaLnBrk="1" hangingPunct="1">
              <a:buSzPts val="1100"/>
            </a:pPr>
            <a:endParaRPr lang="sr-Latn-RS" altLang="sr-Latn-RS" sz="1100">
              <a:latin typeface="Arial" panose="020B0604020202020204" pitchFamily="34" charset="0"/>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2" name="Google Shape;292;p24:notes">
            <a:extLst>
              <a:ext uri="{FF2B5EF4-FFF2-40B4-BE49-F238E27FC236}">
                <a16:creationId xmlns:a16="http://schemas.microsoft.com/office/drawing/2014/main" id="{CEAF12BC-643B-4288-8EEA-31EC49E8F918}"/>
              </a:ext>
            </a:extLst>
          </p:cNvPr>
          <p:cNvSpPr>
            <a:spLocks noGrp="1" noRot="1" noChangeAspect="1" noTextEdit="1"/>
          </p:cNvSpPr>
          <p:nvPr>
            <p:ph type="sldImg" idx="2"/>
          </p:nvPr>
        </p:nvSpPr>
        <p:spPr>
          <a:noFill/>
          <a:ln>
            <a:headEnd/>
            <a:tailEnd/>
          </a:ln>
        </p:spPr>
      </p:sp>
      <p:sp>
        <p:nvSpPr>
          <p:cNvPr id="56323" name="Google Shape;293;p24:notes">
            <a:extLst>
              <a:ext uri="{FF2B5EF4-FFF2-40B4-BE49-F238E27FC236}">
                <a16:creationId xmlns:a16="http://schemas.microsoft.com/office/drawing/2014/main" id="{3BF3201F-B477-40B7-92EF-A5596A9C64F2}"/>
              </a:ext>
            </a:extLst>
          </p:cNvPr>
          <p:cNvSpPr txBox="1">
            <a:spLocks noGrp="1" noChangeArrowheads="1"/>
          </p:cNvSpPr>
          <p:nvPr>
            <p:ph type="body" idx="1"/>
          </p:nvPr>
        </p:nvSpPr>
        <p:spPr>
          <a:noFill/>
        </p:spPr>
        <p:txBody>
          <a:bodyPr/>
          <a:lstStyle/>
          <a:p>
            <a:pPr marL="0" indent="0" eaLnBrk="1" hangingPunct="1">
              <a:buSzPts val="1100"/>
            </a:pPr>
            <a:endParaRPr lang="sr-Latn-RS" altLang="sr-Latn-RS" sz="1100">
              <a:latin typeface="Arial" panose="020B0604020202020204" pitchFamily="34" charset="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DBB2BA-51C7-41FB-8DC7-B00533A6B19B}" type="slidenum">
              <a:rPr lang="hr-HR" altLang="sr-Latn-RS"/>
              <a:pPr/>
              <a:t>47</a:t>
            </a:fld>
            <a:endParaRPr lang="hr-HR" altLang="sr-Latn-RS"/>
          </a:p>
        </p:txBody>
      </p:sp>
      <p:sp>
        <p:nvSpPr>
          <p:cNvPr id="892930" name="Rectangle 2"/>
          <p:cNvSpPr>
            <a:spLocks noGrp="1" noRot="1" noChangeAspect="1" noChangeArrowheads="1" noTextEdit="1"/>
          </p:cNvSpPr>
          <p:nvPr>
            <p:ph type="sldImg"/>
          </p:nvPr>
        </p:nvSpPr>
        <p:spPr>
          <a:ln/>
        </p:spPr>
      </p:sp>
      <p:sp>
        <p:nvSpPr>
          <p:cNvPr id="892931" name="Rectangle 3"/>
          <p:cNvSpPr>
            <a:spLocks noGrp="1" noChangeArrowheads="1"/>
          </p:cNvSpPr>
          <p:nvPr>
            <p:ph type="body" idx="1"/>
          </p:nvPr>
        </p:nvSpPr>
        <p:spPr/>
        <p:txBody>
          <a:bodyPr/>
          <a:lstStyle/>
          <a:p>
            <a:r>
              <a:rPr lang="hr-HR" altLang="sr-Latn-RS" b="1"/>
              <a:t>196 – Zahvali</a:t>
            </a:r>
          </a:p>
        </p:txBody>
      </p:sp>
    </p:spTree>
    <p:extLst>
      <p:ext uri="{BB962C8B-B14F-4D97-AF65-F5344CB8AC3E}">
        <p14:creationId xmlns:p14="http://schemas.microsoft.com/office/powerpoint/2010/main" val="3305041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19F90E-D712-444D-8CA9-25C72A746BBC}" type="slidenum">
              <a:rPr lang="hr-HR" altLang="sr-Latn-RS"/>
              <a:pPr/>
              <a:t>48</a:t>
            </a:fld>
            <a:endParaRPr lang="hr-HR" altLang="sr-Latn-RS"/>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p:txBody>
          <a:bodyPr/>
          <a:lstStyle/>
          <a:p>
            <a:r>
              <a:rPr lang="hr-HR" altLang="sr-Latn-RS" b="1"/>
              <a:t>81 – </a:t>
            </a:r>
            <a:r>
              <a:rPr lang="sv-SE" altLang="sr-Latn-RS" b="1"/>
              <a:t>Kao </a:t>
            </a:r>
            <a:r>
              <a:rPr lang="hr-HR" altLang="sr-Latn-RS" b="1"/>
              <a:t>Marija</a:t>
            </a:r>
            <a:r>
              <a:rPr lang="hr-HR" altLang="sr-Latn-RS"/>
              <a:t> (1. kitica)</a:t>
            </a:r>
          </a:p>
        </p:txBody>
      </p:sp>
    </p:spTree>
    <p:extLst>
      <p:ext uri="{BB962C8B-B14F-4D97-AF65-F5344CB8AC3E}">
        <p14:creationId xmlns:p14="http://schemas.microsoft.com/office/powerpoint/2010/main" val="2993186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5ABF66-DBF7-482D-ADE7-E6362B4A0BDD}" type="slidenum">
              <a:rPr lang="hr-HR" altLang="sr-Latn-RS"/>
              <a:pPr/>
              <a:t>4</a:t>
            </a:fld>
            <a:endParaRPr lang="hr-HR" altLang="sr-Latn-RS"/>
          </a:p>
        </p:txBody>
      </p:sp>
      <p:sp>
        <p:nvSpPr>
          <p:cNvPr id="2911234" name="Rectangle 2"/>
          <p:cNvSpPr>
            <a:spLocks noGrp="1" noRot="1" noChangeAspect="1" noChangeArrowheads="1" noTextEdit="1"/>
          </p:cNvSpPr>
          <p:nvPr>
            <p:ph type="sldImg"/>
          </p:nvPr>
        </p:nvSpPr>
        <p:spPr>
          <a:ln/>
        </p:spPr>
      </p:sp>
      <p:sp>
        <p:nvSpPr>
          <p:cNvPr id="2911235" name="Rectangle 3"/>
          <p:cNvSpPr>
            <a:spLocks noGrp="1" noChangeArrowheads="1"/>
          </p:cNvSpPr>
          <p:nvPr>
            <p:ph type="body" idx="1"/>
          </p:nvPr>
        </p:nvSpPr>
        <p:spPr/>
        <p:txBody>
          <a:bodyPr/>
          <a:lstStyle/>
          <a:p>
            <a:endParaRPr lang="hr-HR" altLang="sr-Latn-RS"/>
          </a:p>
        </p:txBody>
      </p:sp>
    </p:spTree>
    <p:extLst>
      <p:ext uri="{BB962C8B-B14F-4D97-AF65-F5344CB8AC3E}">
        <p14:creationId xmlns:p14="http://schemas.microsoft.com/office/powerpoint/2010/main" val="39791004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DBF74E-1D82-4E15-9C63-B59F3ACC819D}" type="slidenum">
              <a:rPr lang="hr-HR" altLang="sr-Latn-RS"/>
              <a:pPr/>
              <a:t>49</a:t>
            </a:fld>
            <a:endParaRPr lang="hr-HR" altLang="sr-Latn-RS"/>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p:txBody>
          <a:bodyPr/>
          <a:lstStyle/>
          <a:p>
            <a:r>
              <a:rPr lang="hr-HR" altLang="sr-Latn-RS" b="1"/>
              <a:t>81 – </a:t>
            </a:r>
            <a:r>
              <a:rPr lang="sv-SE" altLang="sr-Latn-RS" b="1"/>
              <a:t>Kao </a:t>
            </a:r>
            <a:r>
              <a:rPr lang="hr-HR" altLang="sr-Latn-RS" b="1"/>
              <a:t>Marija</a:t>
            </a:r>
            <a:r>
              <a:rPr lang="hr-HR" altLang="sr-Latn-RS"/>
              <a:t> (2. kitica)</a:t>
            </a:r>
          </a:p>
        </p:txBody>
      </p:sp>
    </p:spTree>
    <p:extLst>
      <p:ext uri="{BB962C8B-B14F-4D97-AF65-F5344CB8AC3E}">
        <p14:creationId xmlns:p14="http://schemas.microsoft.com/office/powerpoint/2010/main" val="3626086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2BD74-0EF6-42AF-9B19-68172D21CE19}" type="slidenum">
              <a:rPr lang="hr-HR" altLang="sr-Latn-RS"/>
              <a:pPr/>
              <a:t>50</a:t>
            </a:fld>
            <a:endParaRPr lang="hr-HR" altLang="sr-Latn-RS"/>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p:txBody>
          <a:bodyPr/>
          <a:lstStyle/>
          <a:p>
            <a:r>
              <a:rPr lang="hr-HR" altLang="sr-Latn-RS" b="1"/>
              <a:t>81 – </a:t>
            </a:r>
            <a:r>
              <a:rPr lang="sv-SE" altLang="sr-Latn-RS" b="1"/>
              <a:t>Kao </a:t>
            </a:r>
            <a:r>
              <a:rPr lang="hr-HR" altLang="sr-Latn-RS" b="1"/>
              <a:t>Marija</a:t>
            </a:r>
            <a:r>
              <a:rPr lang="hr-HR" altLang="sr-Latn-RS"/>
              <a:t> (3. kitica)</a:t>
            </a:r>
          </a:p>
        </p:txBody>
      </p:sp>
    </p:spTree>
    <p:extLst>
      <p:ext uri="{BB962C8B-B14F-4D97-AF65-F5344CB8AC3E}">
        <p14:creationId xmlns:p14="http://schemas.microsoft.com/office/powerpoint/2010/main" val="30659614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88BC51-4AE3-495E-A382-708422CA8777}" type="slidenum">
              <a:rPr lang="hr-HR" altLang="sr-Latn-RS"/>
              <a:pPr/>
              <a:t>51</a:t>
            </a:fld>
            <a:endParaRPr lang="hr-HR" altLang="sr-Latn-RS"/>
          </a:p>
        </p:txBody>
      </p:sp>
      <p:sp>
        <p:nvSpPr>
          <p:cNvPr id="565250" name="Rectangle 2"/>
          <p:cNvSpPr>
            <a:spLocks noGrp="1" noRot="1" noChangeAspect="1" noChangeArrowheads="1" noTextEdit="1"/>
          </p:cNvSpPr>
          <p:nvPr>
            <p:ph type="sldImg"/>
          </p:nvPr>
        </p:nvSpPr>
        <p:spPr>
          <a:ln/>
        </p:spPr>
      </p:sp>
      <p:sp>
        <p:nvSpPr>
          <p:cNvPr id="565251" name="Rectangle 3"/>
          <p:cNvSpPr>
            <a:spLocks noGrp="1" noChangeArrowheads="1"/>
          </p:cNvSpPr>
          <p:nvPr>
            <p:ph type="body" idx="1"/>
          </p:nvPr>
        </p:nvSpPr>
        <p:spPr/>
        <p:txBody>
          <a:bodyPr/>
          <a:lstStyle/>
          <a:p>
            <a:r>
              <a:rPr lang="hr-HR" altLang="sr-Latn-RS" b="1"/>
              <a:t>131 – </a:t>
            </a:r>
            <a:r>
              <a:rPr lang="pl-PL" altLang="sr-Latn-RS" b="1"/>
              <a:t>Ostani s nama</a:t>
            </a:r>
            <a:r>
              <a:rPr lang="hr-HR" altLang="sr-Latn-RS"/>
              <a:t> (Pripjev)</a:t>
            </a:r>
          </a:p>
        </p:txBody>
      </p:sp>
    </p:spTree>
    <p:extLst>
      <p:ext uri="{BB962C8B-B14F-4D97-AF65-F5344CB8AC3E}">
        <p14:creationId xmlns:p14="http://schemas.microsoft.com/office/powerpoint/2010/main" val="15726377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04A820-63E3-40D3-BE16-E887AF7E45D8}" type="slidenum">
              <a:rPr lang="hr-HR" altLang="sr-Latn-RS"/>
              <a:pPr/>
              <a:t>52</a:t>
            </a:fld>
            <a:endParaRPr lang="hr-HR" altLang="sr-Latn-RS"/>
          </a:p>
        </p:txBody>
      </p:sp>
      <p:sp>
        <p:nvSpPr>
          <p:cNvPr id="567298" name="Rectangle 2"/>
          <p:cNvSpPr>
            <a:spLocks noGrp="1" noRot="1" noChangeAspect="1" noChangeArrowheads="1" noTextEdit="1"/>
          </p:cNvSpPr>
          <p:nvPr>
            <p:ph type="sldImg"/>
          </p:nvPr>
        </p:nvSpPr>
        <p:spPr>
          <a:ln/>
        </p:spPr>
      </p:sp>
      <p:sp>
        <p:nvSpPr>
          <p:cNvPr id="567299" name="Rectangle 3"/>
          <p:cNvSpPr>
            <a:spLocks noGrp="1" noChangeArrowheads="1"/>
          </p:cNvSpPr>
          <p:nvPr>
            <p:ph type="body" idx="1"/>
          </p:nvPr>
        </p:nvSpPr>
        <p:spPr/>
        <p:txBody>
          <a:bodyPr/>
          <a:lstStyle/>
          <a:p>
            <a:r>
              <a:rPr lang="hr-HR" altLang="sr-Latn-RS" b="1"/>
              <a:t>131 – </a:t>
            </a:r>
            <a:r>
              <a:rPr lang="pl-PL" altLang="sr-Latn-RS" b="1"/>
              <a:t>Ostani s nama</a:t>
            </a:r>
            <a:r>
              <a:rPr lang="hr-HR" altLang="sr-Latn-RS"/>
              <a:t> (1. kitica)</a:t>
            </a:r>
          </a:p>
        </p:txBody>
      </p:sp>
    </p:spTree>
    <p:extLst>
      <p:ext uri="{BB962C8B-B14F-4D97-AF65-F5344CB8AC3E}">
        <p14:creationId xmlns:p14="http://schemas.microsoft.com/office/powerpoint/2010/main" val="28469700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63A2F4-4BC1-4989-8325-9668FF4BFAFA}" type="slidenum">
              <a:rPr lang="hr-HR" altLang="sr-Latn-RS"/>
              <a:pPr/>
              <a:t>53</a:t>
            </a:fld>
            <a:endParaRPr lang="hr-HR" altLang="sr-Latn-RS"/>
          </a:p>
        </p:txBody>
      </p:sp>
      <p:sp>
        <p:nvSpPr>
          <p:cNvPr id="569346" name="Rectangle 2"/>
          <p:cNvSpPr>
            <a:spLocks noGrp="1" noRot="1" noChangeAspect="1" noChangeArrowheads="1" noTextEdit="1"/>
          </p:cNvSpPr>
          <p:nvPr>
            <p:ph type="sldImg"/>
          </p:nvPr>
        </p:nvSpPr>
        <p:spPr>
          <a:ln/>
        </p:spPr>
      </p:sp>
      <p:sp>
        <p:nvSpPr>
          <p:cNvPr id="569347" name="Rectangle 3"/>
          <p:cNvSpPr>
            <a:spLocks noGrp="1" noChangeArrowheads="1"/>
          </p:cNvSpPr>
          <p:nvPr>
            <p:ph type="body" idx="1"/>
          </p:nvPr>
        </p:nvSpPr>
        <p:spPr/>
        <p:txBody>
          <a:bodyPr/>
          <a:lstStyle/>
          <a:p>
            <a:r>
              <a:rPr lang="hr-HR" altLang="sr-Latn-RS" b="1"/>
              <a:t>131 – </a:t>
            </a:r>
            <a:r>
              <a:rPr lang="pl-PL" altLang="sr-Latn-RS" b="1"/>
              <a:t>Ostani s nama</a:t>
            </a:r>
            <a:r>
              <a:rPr lang="hr-HR" altLang="sr-Latn-RS"/>
              <a:t> (2. kitica)</a:t>
            </a:r>
          </a:p>
        </p:txBody>
      </p:sp>
    </p:spTree>
    <p:extLst>
      <p:ext uri="{BB962C8B-B14F-4D97-AF65-F5344CB8AC3E}">
        <p14:creationId xmlns:p14="http://schemas.microsoft.com/office/powerpoint/2010/main" val="29630811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131739-63F7-4C72-8C9A-2A383A848B18}" type="slidenum">
              <a:rPr lang="hr-HR" altLang="sr-Latn-RS"/>
              <a:pPr/>
              <a:t>54</a:t>
            </a:fld>
            <a:endParaRPr lang="hr-HR" altLang="sr-Latn-RS"/>
          </a:p>
        </p:txBody>
      </p:sp>
      <p:sp>
        <p:nvSpPr>
          <p:cNvPr id="571394" name="Rectangle 2"/>
          <p:cNvSpPr>
            <a:spLocks noGrp="1" noRot="1" noChangeAspect="1" noChangeArrowheads="1" noTextEdit="1"/>
          </p:cNvSpPr>
          <p:nvPr>
            <p:ph type="sldImg"/>
          </p:nvPr>
        </p:nvSpPr>
        <p:spPr>
          <a:ln/>
        </p:spPr>
      </p:sp>
      <p:sp>
        <p:nvSpPr>
          <p:cNvPr id="571395" name="Rectangle 3"/>
          <p:cNvSpPr>
            <a:spLocks noGrp="1" noChangeArrowheads="1"/>
          </p:cNvSpPr>
          <p:nvPr>
            <p:ph type="body" idx="1"/>
          </p:nvPr>
        </p:nvSpPr>
        <p:spPr/>
        <p:txBody>
          <a:bodyPr/>
          <a:lstStyle/>
          <a:p>
            <a:r>
              <a:rPr lang="hr-HR" altLang="sr-Latn-RS" b="1"/>
              <a:t>131 – </a:t>
            </a:r>
            <a:r>
              <a:rPr lang="pl-PL" altLang="sr-Latn-RS" b="1"/>
              <a:t>Ostani s nama</a:t>
            </a:r>
            <a:r>
              <a:rPr lang="hr-HR" altLang="sr-Latn-RS"/>
              <a:t> (3. kitica)</a:t>
            </a:r>
          </a:p>
        </p:txBody>
      </p:sp>
    </p:spTree>
    <p:extLst>
      <p:ext uri="{BB962C8B-B14F-4D97-AF65-F5344CB8AC3E}">
        <p14:creationId xmlns:p14="http://schemas.microsoft.com/office/powerpoint/2010/main" val="4135007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C869E7-A6AB-4C5D-B64B-6471BE3A0E69}" type="slidenum">
              <a:rPr lang="hr-HR" altLang="sr-Latn-RS"/>
              <a:pPr/>
              <a:t>55</a:t>
            </a:fld>
            <a:endParaRPr lang="hr-HR" altLang="sr-Latn-RS"/>
          </a:p>
        </p:txBody>
      </p:sp>
      <p:sp>
        <p:nvSpPr>
          <p:cNvPr id="573442" name="Rectangle 2"/>
          <p:cNvSpPr>
            <a:spLocks noGrp="1" noRot="1" noChangeAspect="1" noChangeArrowheads="1" noTextEdit="1"/>
          </p:cNvSpPr>
          <p:nvPr>
            <p:ph type="sldImg"/>
          </p:nvPr>
        </p:nvSpPr>
        <p:spPr>
          <a:ln/>
        </p:spPr>
      </p:sp>
      <p:sp>
        <p:nvSpPr>
          <p:cNvPr id="573443" name="Rectangle 3"/>
          <p:cNvSpPr>
            <a:spLocks noGrp="1" noChangeArrowheads="1"/>
          </p:cNvSpPr>
          <p:nvPr>
            <p:ph type="body" idx="1"/>
          </p:nvPr>
        </p:nvSpPr>
        <p:spPr/>
        <p:txBody>
          <a:bodyPr/>
          <a:lstStyle/>
          <a:p>
            <a:r>
              <a:rPr lang="hr-HR" altLang="sr-Latn-RS" b="1"/>
              <a:t>131 – </a:t>
            </a:r>
            <a:r>
              <a:rPr lang="pl-PL" altLang="sr-Latn-RS" b="1"/>
              <a:t>Ostani s nama</a:t>
            </a:r>
            <a:r>
              <a:rPr lang="hr-HR" altLang="sr-Latn-RS"/>
              <a:t> (4. kitica)</a:t>
            </a:r>
          </a:p>
        </p:txBody>
      </p:sp>
    </p:spTree>
    <p:extLst>
      <p:ext uri="{BB962C8B-B14F-4D97-AF65-F5344CB8AC3E}">
        <p14:creationId xmlns:p14="http://schemas.microsoft.com/office/powerpoint/2010/main" val="42517521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F43E86-DFCE-4819-851E-56C51F76DF58}" type="slidenum">
              <a:rPr lang="hr-HR" altLang="sr-Latn-RS"/>
              <a:pPr/>
              <a:t>56</a:t>
            </a:fld>
            <a:endParaRPr lang="hr-HR" altLang="sr-Latn-RS"/>
          </a:p>
        </p:txBody>
      </p:sp>
      <p:sp>
        <p:nvSpPr>
          <p:cNvPr id="3449858" name="Rectangle 2"/>
          <p:cNvSpPr>
            <a:spLocks noGrp="1" noRot="1" noChangeAspect="1" noChangeArrowheads="1" noTextEdit="1"/>
          </p:cNvSpPr>
          <p:nvPr>
            <p:ph type="sldImg"/>
          </p:nvPr>
        </p:nvSpPr>
        <p:spPr>
          <a:ln/>
        </p:spPr>
      </p:sp>
      <p:sp>
        <p:nvSpPr>
          <p:cNvPr id="3449859" name="Rectangle 3"/>
          <p:cNvSpPr>
            <a:spLocks noGrp="1" noChangeArrowheads="1"/>
          </p:cNvSpPr>
          <p:nvPr>
            <p:ph type="body" idx="1"/>
          </p:nvPr>
        </p:nvSpPr>
        <p:spPr/>
        <p:txBody>
          <a:bodyPr/>
          <a:lstStyle/>
          <a:p>
            <a:endParaRPr lang="hr-HR" altLang="sr-Latn-RS"/>
          </a:p>
        </p:txBody>
      </p:sp>
    </p:spTree>
    <p:extLst>
      <p:ext uri="{BB962C8B-B14F-4D97-AF65-F5344CB8AC3E}">
        <p14:creationId xmlns:p14="http://schemas.microsoft.com/office/powerpoint/2010/main" val="4677018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7688E3-CBDB-459E-946C-D2FFEAD00012}" type="slidenum">
              <a:rPr lang="hr-HR" altLang="sr-Latn-RS"/>
              <a:pPr/>
              <a:t>57</a:t>
            </a:fld>
            <a:endParaRPr lang="hr-HR" altLang="sr-Latn-RS"/>
          </a:p>
        </p:txBody>
      </p:sp>
      <p:sp>
        <p:nvSpPr>
          <p:cNvPr id="3451906" name="Rectangle 2"/>
          <p:cNvSpPr>
            <a:spLocks noGrp="1" noRot="1" noChangeAspect="1" noChangeArrowheads="1" noTextEdit="1"/>
          </p:cNvSpPr>
          <p:nvPr>
            <p:ph type="sldImg"/>
          </p:nvPr>
        </p:nvSpPr>
        <p:spPr>
          <a:ln/>
        </p:spPr>
      </p:sp>
      <p:sp>
        <p:nvSpPr>
          <p:cNvPr id="3451907" name="Rectangle 3"/>
          <p:cNvSpPr>
            <a:spLocks noGrp="1" noChangeArrowheads="1"/>
          </p:cNvSpPr>
          <p:nvPr>
            <p:ph type="body" idx="1"/>
          </p:nvPr>
        </p:nvSpPr>
        <p:spPr/>
        <p:txBody>
          <a:bodyPr/>
          <a:lstStyle/>
          <a:p>
            <a:endParaRPr lang="hr-HR" altLang="sr-Latn-RS"/>
          </a:p>
        </p:txBody>
      </p:sp>
    </p:spTree>
    <p:extLst>
      <p:ext uri="{BB962C8B-B14F-4D97-AF65-F5344CB8AC3E}">
        <p14:creationId xmlns:p14="http://schemas.microsoft.com/office/powerpoint/2010/main" val="39662917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18CE82-0704-431C-A962-EBE674C6122C}" type="slidenum">
              <a:rPr lang="hr-HR" altLang="sr-Latn-RS"/>
              <a:pPr/>
              <a:t>58</a:t>
            </a:fld>
            <a:endParaRPr lang="hr-HR" altLang="sr-Latn-RS"/>
          </a:p>
        </p:txBody>
      </p:sp>
      <p:sp>
        <p:nvSpPr>
          <p:cNvPr id="3453954" name="Rectangle 2"/>
          <p:cNvSpPr>
            <a:spLocks noGrp="1" noRot="1" noChangeAspect="1" noChangeArrowheads="1" noTextEdit="1"/>
          </p:cNvSpPr>
          <p:nvPr>
            <p:ph type="sldImg"/>
          </p:nvPr>
        </p:nvSpPr>
        <p:spPr>
          <a:ln/>
        </p:spPr>
      </p:sp>
      <p:sp>
        <p:nvSpPr>
          <p:cNvPr id="3453955" name="Rectangle 3"/>
          <p:cNvSpPr>
            <a:spLocks noGrp="1" noChangeArrowheads="1"/>
          </p:cNvSpPr>
          <p:nvPr>
            <p:ph type="body" idx="1"/>
          </p:nvPr>
        </p:nvSpPr>
        <p:spPr/>
        <p:txBody>
          <a:bodyPr/>
          <a:lstStyle/>
          <a:p>
            <a:endParaRPr lang="hr-HR" altLang="sr-Latn-RS"/>
          </a:p>
        </p:txBody>
      </p:sp>
    </p:spTree>
    <p:extLst>
      <p:ext uri="{BB962C8B-B14F-4D97-AF65-F5344CB8AC3E}">
        <p14:creationId xmlns:p14="http://schemas.microsoft.com/office/powerpoint/2010/main" val="698549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4C8CF8-B351-4C39-82AF-6330C91C691B}" type="slidenum">
              <a:rPr lang="hr-HR" altLang="sr-Latn-RS"/>
              <a:pPr/>
              <a:t>5</a:t>
            </a:fld>
            <a:endParaRPr lang="hr-HR" altLang="sr-Latn-RS"/>
          </a:p>
        </p:txBody>
      </p:sp>
      <p:sp>
        <p:nvSpPr>
          <p:cNvPr id="2912258" name="Rectangle 2"/>
          <p:cNvSpPr>
            <a:spLocks noGrp="1" noRot="1" noChangeAspect="1" noChangeArrowheads="1" noTextEdit="1"/>
          </p:cNvSpPr>
          <p:nvPr>
            <p:ph type="sldImg"/>
          </p:nvPr>
        </p:nvSpPr>
        <p:spPr>
          <a:ln/>
        </p:spPr>
      </p:sp>
      <p:sp>
        <p:nvSpPr>
          <p:cNvPr id="2912259" name="Rectangle 3"/>
          <p:cNvSpPr>
            <a:spLocks noGrp="1" noChangeArrowheads="1"/>
          </p:cNvSpPr>
          <p:nvPr>
            <p:ph type="body" idx="1"/>
          </p:nvPr>
        </p:nvSpPr>
        <p:spPr/>
        <p:txBody>
          <a:bodyPr/>
          <a:lstStyle/>
          <a:p>
            <a:endParaRPr lang="hr-HR" altLang="sr-Latn-RS"/>
          </a:p>
        </p:txBody>
      </p:sp>
    </p:spTree>
    <p:extLst>
      <p:ext uri="{BB962C8B-B14F-4D97-AF65-F5344CB8AC3E}">
        <p14:creationId xmlns:p14="http://schemas.microsoft.com/office/powerpoint/2010/main" val="15192991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27F3D2-8FAB-40BB-AE14-213E2334A2C6}" type="slidenum">
              <a:rPr lang="hr-HR" altLang="sr-Latn-RS"/>
              <a:pPr/>
              <a:t>59</a:t>
            </a:fld>
            <a:endParaRPr lang="hr-HR" altLang="sr-Latn-RS"/>
          </a:p>
        </p:txBody>
      </p:sp>
      <p:sp>
        <p:nvSpPr>
          <p:cNvPr id="3456002" name="Rectangle 2"/>
          <p:cNvSpPr>
            <a:spLocks noGrp="1" noRot="1" noChangeAspect="1" noChangeArrowheads="1" noTextEdit="1"/>
          </p:cNvSpPr>
          <p:nvPr>
            <p:ph type="sldImg"/>
          </p:nvPr>
        </p:nvSpPr>
        <p:spPr>
          <a:ln/>
        </p:spPr>
      </p:sp>
      <p:sp>
        <p:nvSpPr>
          <p:cNvPr id="3456003" name="Rectangle 3"/>
          <p:cNvSpPr>
            <a:spLocks noGrp="1" noChangeArrowheads="1"/>
          </p:cNvSpPr>
          <p:nvPr>
            <p:ph type="body" idx="1"/>
          </p:nvPr>
        </p:nvSpPr>
        <p:spPr/>
        <p:txBody>
          <a:bodyPr/>
          <a:lstStyle/>
          <a:p>
            <a:endParaRPr lang="hr-HR" altLang="sr-Latn-RS"/>
          </a:p>
        </p:txBody>
      </p:sp>
    </p:spTree>
    <p:extLst>
      <p:ext uri="{BB962C8B-B14F-4D97-AF65-F5344CB8AC3E}">
        <p14:creationId xmlns:p14="http://schemas.microsoft.com/office/powerpoint/2010/main" val="259476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4C8CF8-B351-4C39-82AF-6330C91C691B}" type="slidenum">
              <a:rPr lang="hr-HR" altLang="sr-Latn-RS"/>
              <a:pPr/>
              <a:t>6</a:t>
            </a:fld>
            <a:endParaRPr lang="hr-HR" altLang="sr-Latn-RS"/>
          </a:p>
        </p:txBody>
      </p:sp>
      <p:sp>
        <p:nvSpPr>
          <p:cNvPr id="2912258" name="Rectangle 2"/>
          <p:cNvSpPr>
            <a:spLocks noGrp="1" noRot="1" noChangeAspect="1" noChangeArrowheads="1" noTextEdit="1"/>
          </p:cNvSpPr>
          <p:nvPr>
            <p:ph type="sldImg"/>
          </p:nvPr>
        </p:nvSpPr>
        <p:spPr>
          <a:ln/>
        </p:spPr>
      </p:sp>
      <p:sp>
        <p:nvSpPr>
          <p:cNvPr id="2912259" name="Rectangle 3"/>
          <p:cNvSpPr>
            <a:spLocks noGrp="1" noChangeArrowheads="1"/>
          </p:cNvSpPr>
          <p:nvPr>
            <p:ph type="body" idx="1"/>
          </p:nvPr>
        </p:nvSpPr>
        <p:spPr/>
        <p:txBody>
          <a:bodyPr/>
          <a:lstStyle/>
          <a:p>
            <a:endParaRPr lang="hr-HR" altLang="sr-Latn-RS"/>
          </a:p>
        </p:txBody>
      </p:sp>
    </p:spTree>
    <p:extLst>
      <p:ext uri="{BB962C8B-B14F-4D97-AF65-F5344CB8AC3E}">
        <p14:creationId xmlns:p14="http://schemas.microsoft.com/office/powerpoint/2010/main" val="4067546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4C8CF8-B351-4C39-82AF-6330C91C691B}" type="slidenum">
              <a:rPr lang="hr-HR" altLang="sr-Latn-RS"/>
              <a:pPr/>
              <a:t>7</a:t>
            </a:fld>
            <a:endParaRPr lang="hr-HR" altLang="sr-Latn-RS"/>
          </a:p>
        </p:txBody>
      </p:sp>
      <p:sp>
        <p:nvSpPr>
          <p:cNvPr id="2912258" name="Rectangle 2"/>
          <p:cNvSpPr>
            <a:spLocks noGrp="1" noRot="1" noChangeAspect="1" noChangeArrowheads="1" noTextEdit="1"/>
          </p:cNvSpPr>
          <p:nvPr>
            <p:ph type="sldImg"/>
          </p:nvPr>
        </p:nvSpPr>
        <p:spPr>
          <a:ln/>
        </p:spPr>
      </p:sp>
      <p:sp>
        <p:nvSpPr>
          <p:cNvPr id="2912259" name="Rectangle 3"/>
          <p:cNvSpPr>
            <a:spLocks noGrp="1" noChangeArrowheads="1"/>
          </p:cNvSpPr>
          <p:nvPr>
            <p:ph type="body" idx="1"/>
          </p:nvPr>
        </p:nvSpPr>
        <p:spPr/>
        <p:txBody>
          <a:bodyPr/>
          <a:lstStyle/>
          <a:p>
            <a:endParaRPr lang="hr-HR" altLang="sr-Latn-RS"/>
          </a:p>
        </p:txBody>
      </p:sp>
    </p:spTree>
    <p:extLst>
      <p:ext uri="{BB962C8B-B14F-4D97-AF65-F5344CB8AC3E}">
        <p14:creationId xmlns:p14="http://schemas.microsoft.com/office/powerpoint/2010/main" val="357231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4C8CF8-B351-4C39-82AF-6330C91C691B}" type="slidenum">
              <a:rPr lang="hr-HR" altLang="sr-Latn-RS"/>
              <a:pPr/>
              <a:t>8</a:t>
            </a:fld>
            <a:endParaRPr lang="hr-HR" altLang="sr-Latn-RS"/>
          </a:p>
        </p:txBody>
      </p:sp>
      <p:sp>
        <p:nvSpPr>
          <p:cNvPr id="2912258" name="Rectangle 2"/>
          <p:cNvSpPr>
            <a:spLocks noGrp="1" noRot="1" noChangeAspect="1" noChangeArrowheads="1" noTextEdit="1"/>
          </p:cNvSpPr>
          <p:nvPr>
            <p:ph type="sldImg"/>
          </p:nvPr>
        </p:nvSpPr>
        <p:spPr>
          <a:ln/>
        </p:spPr>
      </p:sp>
      <p:sp>
        <p:nvSpPr>
          <p:cNvPr id="2912259" name="Rectangle 3"/>
          <p:cNvSpPr>
            <a:spLocks noGrp="1" noChangeArrowheads="1"/>
          </p:cNvSpPr>
          <p:nvPr>
            <p:ph type="body" idx="1"/>
          </p:nvPr>
        </p:nvSpPr>
        <p:spPr/>
        <p:txBody>
          <a:bodyPr/>
          <a:lstStyle/>
          <a:p>
            <a:endParaRPr lang="hr-HR" altLang="sr-Latn-RS"/>
          </a:p>
        </p:txBody>
      </p:sp>
    </p:spTree>
    <p:extLst>
      <p:ext uri="{BB962C8B-B14F-4D97-AF65-F5344CB8AC3E}">
        <p14:creationId xmlns:p14="http://schemas.microsoft.com/office/powerpoint/2010/main" val="1548852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B77A91-368D-4998-8F9B-0AF7D023AFF9}" type="slidenum">
              <a:rPr lang="hr-HR" altLang="sr-Latn-RS"/>
              <a:pPr/>
              <a:t>10</a:t>
            </a:fld>
            <a:endParaRPr lang="hr-HR" altLang="sr-Latn-RS"/>
          </a:p>
        </p:txBody>
      </p:sp>
      <p:sp>
        <p:nvSpPr>
          <p:cNvPr id="2825218" name="Rectangle 2"/>
          <p:cNvSpPr>
            <a:spLocks noGrp="1" noRot="1" noChangeAspect="1" noChangeArrowheads="1" noTextEdit="1"/>
          </p:cNvSpPr>
          <p:nvPr>
            <p:ph type="sldImg"/>
          </p:nvPr>
        </p:nvSpPr>
        <p:spPr>
          <a:ln/>
        </p:spPr>
      </p:sp>
      <p:sp>
        <p:nvSpPr>
          <p:cNvPr id="2825219" name="Rectangle 3"/>
          <p:cNvSpPr>
            <a:spLocks noGrp="1" noChangeArrowheads="1"/>
          </p:cNvSpPr>
          <p:nvPr>
            <p:ph type="body" idx="1"/>
          </p:nvPr>
        </p:nvSpPr>
        <p:spPr/>
        <p:txBody>
          <a:bodyPr/>
          <a:lstStyle/>
          <a:p>
            <a:endParaRPr lang="hr-HR" altLang="sr-Latn-RS"/>
          </a:p>
        </p:txBody>
      </p:sp>
    </p:spTree>
    <p:extLst>
      <p:ext uri="{BB962C8B-B14F-4D97-AF65-F5344CB8AC3E}">
        <p14:creationId xmlns:p14="http://schemas.microsoft.com/office/powerpoint/2010/main" val="127542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75AE2D-E45D-4AA9-8CB6-C26BB0AB7941}" type="slidenum">
              <a:rPr lang="hr-HR" altLang="sr-Latn-RS"/>
              <a:pPr/>
              <a:t>11</a:t>
            </a:fld>
            <a:endParaRPr lang="hr-HR" altLang="sr-Latn-RS"/>
          </a:p>
        </p:txBody>
      </p:sp>
      <p:sp>
        <p:nvSpPr>
          <p:cNvPr id="2826242" name="Rectangle 2"/>
          <p:cNvSpPr>
            <a:spLocks noGrp="1" noRot="1" noChangeAspect="1" noChangeArrowheads="1" noTextEdit="1"/>
          </p:cNvSpPr>
          <p:nvPr>
            <p:ph type="sldImg"/>
          </p:nvPr>
        </p:nvSpPr>
        <p:spPr>
          <a:ln/>
        </p:spPr>
      </p:sp>
      <p:sp>
        <p:nvSpPr>
          <p:cNvPr id="2826243" name="Rectangle 3"/>
          <p:cNvSpPr>
            <a:spLocks noGrp="1" noChangeArrowheads="1"/>
          </p:cNvSpPr>
          <p:nvPr>
            <p:ph type="body" idx="1"/>
          </p:nvPr>
        </p:nvSpPr>
        <p:spPr/>
        <p:txBody>
          <a:bodyPr/>
          <a:lstStyle/>
          <a:p>
            <a:endParaRPr lang="hr-HR" altLang="sr-Latn-RS"/>
          </a:p>
        </p:txBody>
      </p:sp>
    </p:spTree>
    <p:extLst>
      <p:ext uri="{BB962C8B-B14F-4D97-AF65-F5344CB8AC3E}">
        <p14:creationId xmlns:p14="http://schemas.microsoft.com/office/powerpoint/2010/main" val="3030149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F0D896-034E-4146-A2F2-CC1F3F33805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5E6BB299-789E-43F2-A3B3-AF375FF318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8D57559C-C182-4C5F-BACA-E419BAD5DC4C}"/>
              </a:ext>
            </a:extLst>
          </p:cNvPr>
          <p:cNvSpPr>
            <a:spLocks noGrp="1"/>
          </p:cNvSpPr>
          <p:nvPr>
            <p:ph type="dt" sz="half" idx="10"/>
          </p:nvPr>
        </p:nvSpPr>
        <p:spPr/>
        <p:txBody>
          <a:bodyPr/>
          <a:lstStyle/>
          <a:p>
            <a:fld id="{D84135AD-863C-43EA-BA59-93157D662488}" type="datetimeFigureOut">
              <a:rPr lang="it-IT" smtClean="0"/>
              <a:t>23/02/2022</a:t>
            </a:fld>
            <a:endParaRPr lang="it-IT"/>
          </a:p>
        </p:txBody>
      </p:sp>
      <p:sp>
        <p:nvSpPr>
          <p:cNvPr id="5" name="Segnaposto piè di pagina 4">
            <a:extLst>
              <a:ext uri="{FF2B5EF4-FFF2-40B4-BE49-F238E27FC236}">
                <a16:creationId xmlns:a16="http://schemas.microsoft.com/office/drawing/2014/main" id="{B5BE12AA-1717-4586-B1F4-4900AF8FA8F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BA1747E-ED25-4D61-8C5A-667DD7218E98}"/>
              </a:ext>
            </a:extLst>
          </p:cNvPr>
          <p:cNvSpPr>
            <a:spLocks noGrp="1"/>
          </p:cNvSpPr>
          <p:nvPr>
            <p:ph type="sldNum" sz="quarter" idx="12"/>
          </p:nvPr>
        </p:nvSpPr>
        <p:spPr/>
        <p:txBody>
          <a:bodyPr/>
          <a:lstStyle/>
          <a:p>
            <a:fld id="{08B334CD-7564-43DD-B282-0E009C15ED94}" type="slidenum">
              <a:rPr lang="it-IT" smtClean="0"/>
              <a:t>‹#›</a:t>
            </a:fld>
            <a:endParaRPr lang="it-IT"/>
          </a:p>
        </p:txBody>
      </p:sp>
    </p:spTree>
    <p:extLst>
      <p:ext uri="{BB962C8B-B14F-4D97-AF65-F5344CB8AC3E}">
        <p14:creationId xmlns:p14="http://schemas.microsoft.com/office/powerpoint/2010/main" val="1910336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164A62-832E-4E46-92C7-084215551B8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8695FBA-C79E-46B4-89EF-B0F3783DBC4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4ECC6E8-FE09-4181-A1DB-A9E2703E76C0}"/>
              </a:ext>
            </a:extLst>
          </p:cNvPr>
          <p:cNvSpPr>
            <a:spLocks noGrp="1"/>
          </p:cNvSpPr>
          <p:nvPr>
            <p:ph type="dt" sz="half" idx="10"/>
          </p:nvPr>
        </p:nvSpPr>
        <p:spPr/>
        <p:txBody>
          <a:bodyPr/>
          <a:lstStyle/>
          <a:p>
            <a:fld id="{D84135AD-863C-43EA-BA59-93157D662488}" type="datetimeFigureOut">
              <a:rPr lang="it-IT" smtClean="0"/>
              <a:t>23/02/2022</a:t>
            </a:fld>
            <a:endParaRPr lang="it-IT"/>
          </a:p>
        </p:txBody>
      </p:sp>
      <p:sp>
        <p:nvSpPr>
          <p:cNvPr id="5" name="Segnaposto piè di pagina 4">
            <a:extLst>
              <a:ext uri="{FF2B5EF4-FFF2-40B4-BE49-F238E27FC236}">
                <a16:creationId xmlns:a16="http://schemas.microsoft.com/office/drawing/2014/main" id="{E133CFBD-8300-4399-9CA7-86EE9398125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71E7711-E54F-442F-98C0-DD2EDE8DAE0D}"/>
              </a:ext>
            </a:extLst>
          </p:cNvPr>
          <p:cNvSpPr>
            <a:spLocks noGrp="1"/>
          </p:cNvSpPr>
          <p:nvPr>
            <p:ph type="sldNum" sz="quarter" idx="12"/>
          </p:nvPr>
        </p:nvSpPr>
        <p:spPr/>
        <p:txBody>
          <a:bodyPr/>
          <a:lstStyle/>
          <a:p>
            <a:fld id="{08B334CD-7564-43DD-B282-0E009C15ED94}" type="slidenum">
              <a:rPr lang="it-IT" smtClean="0"/>
              <a:t>‹#›</a:t>
            </a:fld>
            <a:endParaRPr lang="it-IT"/>
          </a:p>
        </p:txBody>
      </p:sp>
    </p:spTree>
    <p:extLst>
      <p:ext uri="{BB962C8B-B14F-4D97-AF65-F5344CB8AC3E}">
        <p14:creationId xmlns:p14="http://schemas.microsoft.com/office/powerpoint/2010/main" val="455840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E618CA5B-7A6C-43D5-AA9E-899015DEC38B}"/>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1A5A5C4-EFC2-497B-AFEF-18FDCBAB3683}"/>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DCE3684-72DF-43F0-8276-FFFC887DF91D}"/>
              </a:ext>
            </a:extLst>
          </p:cNvPr>
          <p:cNvSpPr>
            <a:spLocks noGrp="1"/>
          </p:cNvSpPr>
          <p:nvPr>
            <p:ph type="dt" sz="half" idx="10"/>
          </p:nvPr>
        </p:nvSpPr>
        <p:spPr/>
        <p:txBody>
          <a:bodyPr/>
          <a:lstStyle/>
          <a:p>
            <a:fld id="{D84135AD-863C-43EA-BA59-93157D662488}" type="datetimeFigureOut">
              <a:rPr lang="it-IT" smtClean="0"/>
              <a:t>23/02/2022</a:t>
            </a:fld>
            <a:endParaRPr lang="it-IT"/>
          </a:p>
        </p:txBody>
      </p:sp>
      <p:sp>
        <p:nvSpPr>
          <p:cNvPr id="5" name="Segnaposto piè di pagina 4">
            <a:extLst>
              <a:ext uri="{FF2B5EF4-FFF2-40B4-BE49-F238E27FC236}">
                <a16:creationId xmlns:a16="http://schemas.microsoft.com/office/drawing/2014/main" id="{87F5122B-294F-47B1-B27F-ED0347F5A02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C7C1E8D-5138-4732-8AEB-90750BFBC3AE}"/>
              </a:ext>
            </a:extLst>
          </p:cNvPr>
          <p:cNvSpPr>
            <a:spLocks noGrp="1"/>
          </p:cNvSpPr>
          <p:nvPr>
            <p:ph type="sldNum" sz="quarter" idx="12"/>
          </p:nvPr>
        </p:nvSpPr>
        <p:spPr/>
        <p:txBody>
          <a:bodyPr/>
          <a:lstStyle/>
          <a:p>
            <a:fld id="{08B334CD-7564-43DD-B282-0E009C15ED94}" type="slidenum">
              <a:rPr lang="it-IT" smtClean="0"/>
              <a:t>‹#›</a:t>
            </a:fld>
            <a:endParaRPr lang="it-IT"/>
          </a:p>
        </p:txBody>
      </p:sp>
    </p:spTree>
    <p:extLst>
      <p:ext uri="{BB962C8B-B14F-4D97-AF65-F5344CB8AC3E}">
        <p14:creationId xmlns:p14="http://schemas.microsoft.com/office/powerpoint/2010/main" val="404977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ull photo" type="blank">
  <p:cSld name="Full photo">
    <p:spTree>
      <p:nvGrpSpPr>
        <p:cNvPr id="1" name="Shape 34"/>
        <p:cNvGrpSpPr/>
        <p:nvPr/>
      </p:nvGrpSpPr>
      <p:grpSpPr>
        <a:xfrm>
          <a:off x="0" y="0"/>
          <a:ext cx="0" cy="0"/>
          <a:chOff x="0" y="0"/>
          <a:chExt cx="0" cy="0"/>
        </a:xfrm>
      </p:grpSpPr>
      <p:sp>
        <p:nvSpPr>
          <p:cNvPr id="3" name="Google Shape;35;p42">
            <a:extLst>
              <a:ext uri="{FF2B5EF4-FFF2-40B4-BE49-F238E27FC236}">
                <a16:creationId xmlns:a16="http://schemas.microsoft.com/office/drawing/2014/main" id="{643281B3-142E-4E17-8EEC-72314F39A9B8}"/>
              </a:ext>
            </a:extLst>
          </p:cNvPr>
          <p:cNvSpPr>
            <a:spLocks noChangeArrowheads="1"/>
          </p:cNvSpPr>
          <p:nvPr/>
        </p:nvSpPr>
        <p:spPr bwMode="auto">
          <a:xfrm>
            <a:off x="0" y="0"/>
            <a:ext cx="12192000" cy="6858000"/>
          </a:xfrm>
          <a:prstGeom prst="rect">
            <a:avLst/>
          </a:prstGeom>
          <a:solidFill>
            <a:srgbClr val="B7B7B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100"/>
              <a:defRPr/>
            </a:pPr>
            <a:r>
              <a:rPr lang="es-ES" altLang="sr-Latn-RS" sz="1600">
                <a:latin typeface="Helvetica Neue" panose="020B0604020202020204" charset="0"/>
                <a:sym typeface="Helvetica Neue" panose="020B0604020202020204" charset="0"/>
              </a:rPr>
              <a:t>Put the photo over this grey rectangle.</a:t>
            </a:r>
            <a:endParaRPr lang="sr-Latn-RS" altLang="sr-Latn-RS" sz="1600">
              <a:latin typeface="Helvetica Neue" panose="020B0604020202020204" charset="0"/>
              <a:sym typeface="Helvetica Neue" panose="020B0604020202020204" charset="0"/>
            </a:endParaRPr>
          </a:p>
          <a:p>
            <a:pPr algn="ctr" eaLnBrk="1" hangingPunct="1">
              <a:buSzPts val="1100"/>
              <a:defRPr/>
            </a:pPr>
            <a:r>
              <a:rPr lang="es-ES" altLang="sr-Latn-RS" sz="1600">
                <a:latin typeface="Helvetica Neue" panose="020B0604020202020204" charset="0"/>
                <a:sym typeface="Helvetica Neue" panose="020B0604020202020204" charset="0"/>
              </a:rPr>
              <a:t>If necessary, cut it following the rectangle’s size.</a:t>
            </a:r>
            <a:endParaRPr lang="sr-Latn-RS" altLang="sr-Latn-RS" sz="1600"/>
          </a:p>
        </p:txBody>
      </p:sp>
      <p:sp>
        <p:nvSpPr>
          <p:cNvPr id="37" name="Google Shape;37;p42"/>
          <p:cNvSpPr txBox="1">
            <a:spLocks noGrp="1"/>
          </p:cNvSpPr>
          <p:nvPr>
            <p:ph type="body" idx="1"/>
          </p:nvPr>
        </p:nvSpPr>
        <p:spPr>
          <a:xfrm>
            <a:off x="904500" y="2227500"/>
            <a:ext cx="6777200" cy="1539200"/>
          </a:xfrm>
          <a:prstGeom prst="rect">
            <a:avLst/>
          </a:prstGeom>
          <a:noFill/>
          <a:ln>
            <a:noFill/>
          </a:ln>
        </p:spPr>
        <p:txBody>
          <a:bodyPr spcFirstLastPara="1">
            <a:normAutofit/>
          </a:bodyPr>
          <a:lstStyle>
            <a:lvl1pPr marL="609585" lvl="0"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1pPr>
            <a:lvl2pPr marL="1219170" lvl="1"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2pPr>
            <a:lvl3pPr marL="1828754" lvl="2"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3pPr>
            <a:lvl4pPr marL="2438339" lvl="3"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4pPr>
            <a:lvl5pPr marL="3047924" lvl="4"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5pPr>
            <a:lvl6pPr marL="3657509" lvl="5"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6pPr>
            <a:lvl7pPr marL="4267093" lvl="6"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7pPr>
            <a:lvl8pPr marL="4876678" lvl="7"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8pPr>
            <a:lvl9pPr marL="5486263" lvl="8"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9pPr>
          </a:lstStyle>
          <a:p>
            <a:endParaRPr/>
          </a:p>
        </p:txBody>
      </p:sp>
      <p:sp>
        <p:nvSpPr>
          <p:cNvPr id="4" name="Google Shape;36;p42">
            <a:extLst>
              <a:ext uri="{FF2B5EF4-FFF2-40B4-BE49-F238E27FC236}">
                <a16:creationId xmlns:a16="http://schemas.microsoft.com/office/drawing/2014/main" id="{B038C8FA-B91D-4FCA-8B30-E61B7DC4A2E4}"/>
              </a:ext>
            </a:extLst>
          </p:cNvPr>
          <p:cNvSpPr txBox="1">
            <a:spLocks noGrp="1" noChangeArrowheads="1"/>
          </p:cNvSpPr>
          <p:nvPr>
            <p:ph type="sldNum" idx="10"/>
          </p:nvPr>
        </p:nvSpPr>
        <p:spPr/>
        <p:txBody>
          <a:bodyPr anchor="t"/>
          <a:lstStyle>
            <a:lvl1pPr>
              <a:buSzPts val="800"/>
              <a:defRPr sz="1067">
                <a:solidFill>
                  <a:srgbClr val="FFFFFF"/>
                </a:solidFill>
              </a:defRPr>
            </a:lvl1pPr>
          </a:lstStyle>
          <a:p>
            <a:fld id="{AA34940E-0C36-4EDF-8C60-BB2AA9D061D6}" type="slidenum">
              <a:rPr lang="es-ES" altLang="sr-Latn-RS"/>
              <a:pPr/>
              <a:t>‹#›</a:t>
            </a:fld>
            <a:endParaRPr lang="sr-Latn-RS" altLang="sr-Latn-RS"/>
          </a:p>
        </p:txBody>
      </p:sp>
    </p:spTree>
    <p:extLst>
      <p:ext uri="{BB962C8B-B14F-4D97-AF65-F5344CB8AC3E}">
        <p14:creationId xmlns:p14="http://schemas.microsoft.com/office/powerpoint/2010/main" val="372712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hr-HR"/>
              <a:t>Uredite stil naslova matrice</a:t>
            </a:r>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Uredite stil podnaslova matrice</a:t>
            </a:r>
          </a:p>
        </p:txBody>
      </p:sp>
      <p:sp>
        <p:nvSpPr>
          <p:cNvPr id="4" name="Rezervirano mjesto datuma 3"/>
          <p:cNvSpPr>
            <a:spLocks noGrp="1"/>
          </p:cNvSpPr>
          <p:nvPr>
            <p:ph type="dt" sz="half" idx="10"/>
          </p:nvPr>
        </p:nvSpPr>
        <p:spPr/>
        <p:txBody>
          <a:bodyPr/>
          <a:lstStyle/>
          <a:p>
            <a:fld id="{46073794-A695-422E-8888-06D7F945175E}" type="datetimeFigureOut">
              <a:rPr lang="hr-HR" smtClean="0"/>
              <a:t>23.2.2022.</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09C43A21-C8C3-4C4A-8799-E6B0499BDC4C}" type="slidenum">
              <a:rPr lang="hr-HR" smtClean="0"/>
              <a:t>‹#›</a:t>
            </a:fld>
            <a:endParaRPr lang="hr-HR"/>
          </a:p>
        </p:txBody>
      </p:sp>
    </p:spTree>
    <p:extLst>
      <p:ext uri="{BB962C8B-B14F-4D97-AF65-F5344CB8AC3E}">
        <p14:creationId xmlns:p14="http://schemas.microsoft.com/office/powerpoint/2010/main" val="3966114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sadržaja 2"/>
          <p:cNvSpPr>
            <a:spLocks noGrp="1"/>
          </p:cNvSpPr>
          <p:nvPr>
            <p:ph idx="1"/>
          </p:nvPr>
        </p:nvSpPr>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46073794-A695-422E-8888-06D7F945175E}" type="datetimeFigureOut">
              <a:rPr lang="hr-HR" smtClean="0"/>
              <a:t>23.2.2022.</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09C43A21-C8C3-4C4A-8799-E6B0499BDC4C}" type="slidenum">
              <a:rPr lang="hr-HR" smtClean="0"/>
              <a:t>‹#›</a:t>
            </a:fld>
            <a:endParaRPr lang="hr-HR"/>
          </a:p>
        </p:txBody>
      </p:sp>
    </p:spTree>
    <p:extLst>
      <p:ext uri="{BB962C8B-B14F-4D97-AF65-F5344CB8AC3E}">
        <p14:creationId xmlns:p14="http://schemas.microsoft.com/office/powerpoint/2010/main" val="3266850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hr-HR"/>
              <a:t>Uredite stil naslova matrice</a:t>
            </a:r>
          </a:p>
        </p:txBody>
      </p:sp>
      <p:sp>
        <p:nvSpPr>
          <p:cNvPr id="3" name="Rezervirano mjesto tekst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a:t>Uredite stilove teksta matrice</a:t>
            </a:r>
          </a:p>
        </p:txBody>
      </p:sp>
      <p:sp>
        <p:nvSpPr>
          <p:cNvPr id="4" name="Rezervirano mjesto datuma 3"/>
          <p:cNvSpPr>
            <a:spLocks noGrp="1"/>
          </p:cNvSpPr>
          <p:nvPr>
            <p:ph type="dt" sz="half" idx="10"/>
          </p:nvPr>
        </p:nvSpPr>
        <p:spPr/>
        <p:txBody>
          <a:bodyPr/>
          <a:lstStyle/>
          <a:p>
            <a:fld id="{46073794-A695-422E-8888-06D7F945175E}" type="datetimeFigureOut">
              <a:rPr lang="hr-HR" smtClean="0"/>
              <a:t>23.2.2022.</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09C43A21-C8C3-4C4A-8799-E6B0499BDC4C}" type="slidenum">
              <a:rPr lang="hr-HR" smtClean="0"/>
              <a:t>‹#›</a:t>
            </a:fld>
            <a:endParaRPr lang="hr-HR"/>
          </a:p>
        </p:txBody>
      </p:sp>
    </p:spTree>
    <p:extLst>
      <p:ext uri="{BB962C8B-B14F-4D97-AF65-F5344CB8AC3E}">
        <p14:creationId xmlns:p14="http://schemas.microsoft.com/office/powerpoint/2010/main" val="19447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sadržaja 2"/>
          <p:cNvSpPr>
            <a:spLocks noGrp="1"/>
          </p:cNvSpPr>
          <p:nvPr>
            <p:ph sz="half" idx="1"/>
          </p:nvPr>
        </p:nvSpPr>
        <p:spPr>
          <a:xfrm>
            <a:off x="838200" y="1825625"/>
            <a:ext cx="5181600" cy="435133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sadržaja 3"/>
          <p:cNvSpPr>
            <a:spLocks noGrp="1"/>
          </p:cNvSpPr>
          <p:nvPr>
            <p:ph sz="half" idx="2"/>
          </p:nvPr>
        </p:nvSpPr>
        <p:spPr>
          <a:xfrm>
            <a:off x="6172200" y="1825625"/>
            <a:ext cx="5181600" cy="435133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datuma 4"/>
          <p:cNvSpPr>
            <a:spLocks noGrp="1"/>
          </p:cNvSpPr>
          <p:nvPr>
            <p:ph type="dt" sz="half" idx="10"/>
          </p:nvPr>
        </p:nvSpPr>
        <p:spPr/>
        <p:txBody>
          <a:bodyPr/>
          <a:lstStyle/>
          <a:p>
            <a:fld id="{46073794-A695-422E-8888-06D7F945175E}" type="datetimeFigureOut">
              <a:rPr lang="hr-HR" smtClean="0"/>
              <a:t>23.2.2022.</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09C43A21-C8C3-4C4A-8799-E6B0499BDC4C}" type="slidenum">
              <a:rPr lang="hr-HR" smtClean="0"/>
              <a:t>‹#›</a:t>
            </a:fld>
            <a:endParaRPr lang="hr-HR"/>
          </a:p>
        </p:txBody>
      </p:sp>
    </p:spTree>
    <p:extLst>
      <p:ext uri="{BB962C8B-B14F-4D97-AF65-F5344CB8AC3E}">
        <p14:creationId xmlns:p14="http://schemas.microsoft.com/office/powerpoint/2010/main" val="3630973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hr-HR"/>
              <a:t>Uredite stil naslova matrice</a:t>
            </a:r>
          </a:p>
        </p:txBody>
      </p:sp>
      <p:sp>
        <p:nvSpPr>
          <p:cNvPr id="3" name="Rezervirano mjesto tekst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4" name="Rezervirano mjesto sadržaja 3"/>
          <p:cNvSpPr>
            <a:spLocks noGrp="1"/>
          </p:cNvSpPr>
          <p:nvPr>
            <p:ph sz="half" idx="2"/>
          </p:nvPr>
        </p:nvSpPr>
        <p:spPr>
          <a:xfrm>
            <a:off x="839788" y="2505075"/>
            <a:ext cx="5157787" cy="368458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tekst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6" name="Rezervirano mjesto sadržaja 5"/>
          <p:cNvSpPr>
            <a:spLocks noGrp="1"/>
          </p:cNvSpPr>
          <p:nvPr>
            <p:ph sz="quarter" idx="4"/>
          </p:nvPr>
        </p:nvSpPr>
        <p:spPr>
          <a:xfrm>
            <a:off x="6172200" y="2505075"/>
            <a:ext cx="5183188" cy="368458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7" name="Rezervirano mjesto datuma 6"/>
          <p:cNvSpPr>
            <a:spLocks noGrp="1"/>
          </p:cNvSpPr>
          <p:nvPr>
            <p:ph type="dt" sz="half" idx="10"/>
          </p:nvPr>
        </p:nvSpPr>
        <p:spPr/>
        <p:txBody>
          <a:bodyPr/>
          <a:lstStyle/>
          <a:p>
            <a:fld id="{46073794-A695-422E-8888-06D7F945175E}" type="datetimeFigureOut">
              <a:rPr lang="hr-HR" smtClean="0"/>
              <a:t>23.2.2022.</a:t>
            </a:fld>
            <a:endParaRPr lang="hr-HR"/>
          </a:p>
        </p:txBody>
      </p:sp>
      <p:sp>
        <p:nvSpPr>
          <p:cNvPr id="8" name="Rezervirano mjesto podnožja 7"/>
          <p:cNvSpPr>
            <a:spLocks noGrp="1"/>
          </p:cNvSpPr>
          <p:nvPr>
            <p:ph type="ftr" sz="quarter" idx="11"/>
          </p:nvPr>
        </p:nvSpPr>
        <p:spPr/>
        <p:txBody>
          <a:bodyPr/>
          <a:lstStyle/>
          <a:p>
            <a:endParaRPr lang="hr-HR"/>
          </a:p>
        </p:txBody>
      </p:sp>
      <p:sp>
        <p:nvSpPr>
          <p:cNvPr id="9" name="Rezervirano mjesto broja slajda 8"/>
          <p:cNvSpPr>
            <a:spLocks noGrp="1"/>
          </p:cNvSpPr>
          <p:nvPr>
            <p:ph type="sldNum" sz="quarter" idx="12"/>
          </p:nvPr>
        </p:nvSpPr>
        <p:spPr/>
        <p:txBody>
          <a:bodyPr/>
          <a:lstStyle/>
          <a:p>
            <a:fld id="{09C43A21-C8C3-4C4A-8799-E6B0499BDC4C}" type="slidenum">
              <a:rPr lang="hr-HR" smtClean="0"/>
              <a:t>‹#›</a:t>
            </a:fld>
            <a:endParaRPr lang="hr-HR"/>
          </a:p>
        </p:txBody>
      </p:sp>
    </p:spTree>
    <p:extLst>
      <p:ext uri="{BB962C8B-B14F-4D97-AF65-F5344CB8AC3E}">
        <p14:creationId xmlns:p14="http://schemas.microsoft.com/office/powerpoint/2010/main" val="2373481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datuma 2"/>
          <p:cNvSpPr>
            <a:spLocks noGrp="1"/>
          </p:cNvSpPr>
          <p:nvPr>
            <p:ph type="dt" sz="half" idx="10"/>
          </p:nvPr>
        </p:nvSpPr>
        <p:spPr/>
        <p:txBody>
          <a:bodyPr/>
          <a:lstStyle/>
          <a:p>
            <a:fld id="{46073794-A695-422E-8888-06D7F945175E}" type="datetimeFigureOut">
              <a:rPr lang="hr-HR" smtClean="0"/>
              <a:t>23.2.2022.</a:t>
            </a:fld>
            <a:endParaRPr lang="hr-HR"/>
          </a:p>
        </p:txBody>
      </p:sp>
      <p:sp>
        <p:nvSpPr>
          <p:cNvPr id="4" name="Rezervirano mjesto podnožja 3"/>
          <p:cNvSpPr>
            <a:spLocks noGrp="1"/>
          </p:cNvSpPr>
          <p:nvPr>
            <p:ph type="ftr" sz="quarter" idx="11"/>
          </p:nvPr>
        </p:nvSpPr>
        <p:spPr/>
        <p:txBody>
          <a:bodyPr/>
          <a:lstStyle/>
          <a:p>
            <a:endParaRPr lang="hr-HR"/>
          </a:p>
        </p:txBody>
      </p:sp>
      <p:sp>
        <p:nvSpPr>
          <p:cNvPr id="5" name="Rezervirano mjesto broja slajda 4"/>
          <p:cNvSpPr>
            <a:spLocks noGrp="1"/>
          </p:cNvSpPr>
          <p:nvPr>
            <p:ph type="sldNum" sz="quarter" idx="12"/>
          </p:nvPr>
        </p:nvSpPr>
        <p:spPr/>
        <p:txBody>
          <a:bodyPr/>
          <a:lstStyle/>
          <a:p>
            <a:fld id="{09C43A21-C8C3-4C4A-8799-E6B0499BDC4C}" type="slidenum">
              <a:rPr lang="hr-HR" smtClean="0"/>
              <a:t>‹#›</a:t>
            </a:fld>
            <a:endParaRPr lang="hr-HR"/>
          </a:p>
        </p:txBody>
      </p:sp>
    </p:spTree>
    <p:extLst>
      <p:ext uri="{BB962C8B-B14F-4D97-AF65-F5344CB8AC3E}">
        <p14:creationId xmlns:p14="http://schemas.microsoft.com/office/powerpoint/2010/main" val="3400007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46073794-A695-422E-8888-06D7F945175E}" type="datetimeFigureOut">
              <a:rPr lang="hr-HR" smtClean="0"/>
              <a:t>23.2.2022.</a:t>
            </a:fld>
            <a:endParaRPr lang="hr-HR"/>
          </a:p>
        </p:txBody>
      </p:sp>
      <p:sp>
        <p:nvSpPr>
          <p:cNvPr id="3" name="Rezervirano mjesto podnožja 2"/>
          <p:cNvSpPr>
            <a:spLocks noGrp="1"/>
          </p:cNvSpPr>
          <p:nvPr>
            <p:ph type="ftr" sz="quarter" idx="11"/>
          </p:nvPr>
        </p:nvSpPr>
        <p:spPr/>
        <p:txBody>
          <a:bodyPr/>
          <a:lstStyle/>
          <a:p>
            <a:endParaRPr lang="hr-HR"/>
          </a:p>
        </p:txBody>
      </p:sp>
      <p:sp>
        <p:nvSpPr>
          <p:cNvPr id="4" name="Rezervirano mjesto broja slajda 3"/>
          <p:cNvSpPr>
            <a:spLocks noGrp="1"/>
          </p:cNvSpPr>
          <p:nvPr>
            <p:ph type="sldNum" sz="quarter" idx="12"/>
          </p:nvPr>
        </p:nvSpPr>
        <p:spPr/>
        <p:txBody>
          <a:bodyPr/>
          <a:lstStyle/>
          <a:p>
            <a:fld id="{09C43A21-C8C3-4C4A-8799-E6B0499BDC4C}" type="slidenum">
              <a:rPr lang="hr-HR" smtClean="0"/>
              <a:t>‹#›</a:t>
            </a:fld>
            <a:endParaRPr lang="hr-HR"/>
          </a:p>
        </p:txBody>
      </p:sp>
    </p:spTree>
    <p:extLst>
      <p:ext uri="{BB962C8B-B14F-4D97-AF65-F5344CB8AC3E}">
        <p14:creationId xmlns:p14="http://schemas.microsoft.com/office/powerpoint/2010/main" val="3004575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16DFD2-F7C3-416F-B2E2-7526E12F375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8894460-904B-44DC-8258-6EBAFC88C7A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203DB8E-371F-41C7-B41B-883538AE8CAD}"/>
              </a:ext>
            </a:extLst>
          </p:cNvPr>
          <p:cNvSpPr>
            <a:spLocks noGrp="1"/>
          </p:cNvSpPr>
          <p:nvPr>
            <p:ph type="dt" sz="half" idx="10"/>
          </p:nvPr>
        </p:nvSpPr>
        <p:spPr/>
        <p:txBody>
          <a:bodyPr/>
          <a:lstStyle/>
          <a:p>
            <a:fld id="{D84135AD-863C-43EA-BA59-93157D662488}" type="datetimeFigureOut">
              <a:rPr lang="it-IT" smtClean="0"/>
              <a:t>23/02/2022</a:t>
            </a:fld>
            <a:endParaRPr lang="it-IT"/>
          </a:p>
        </p:txBody>
      </p:sp>
      <p:sp>
        <p:nvSpPr>
          <p:cNvPr id="5" name="Segnaposto piè di pagina 4">
            <a:extLst>
              <a:ext uri="{FF2B5EF4-FFF2-40B4-BE49-F238E27FC236}">
                <a16:creationId xmlns:a16="http://schemas.microsoft.com/office/drawing/2014/main" id="{E19D5C51-BA7E-4093-907D-7E3F3EC7CDF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D048919-0B2A-4624-855F-B710C0BDE830}"/>
              </a:ext>
            </a:extLst>
          </p:cNvPr>
          <p:cNvSpPr>
            <a:spLocks noGrp="1"/>
          </p:cNvSpPr>
          <p:nvPr>
            <p:ph type="sldNum" sz="quarter" idx="12"/>
          </p:nvPr>
        </p:nvSpPr>
        <p:spPr/>
        <p:txBody>
          <a:bodyPr/>
          <a:lstStyle/>
          <a:p>
            <a:fld id="{08B334CD-7564-43DD-B282-0E009C15ED94}" type="slidenum">
              <a:rPr lang="it-IT" smtClean="0"/>
              <a:t>‹#›</a:t>
            </a:fld>
            <a:endParaRPr lang="it-IT"/>
          </a:p>
        </p:txBody>
      </p:sp>
    </p:spTree>
    <p:extLst>
      <p:ext uri="{BB962C8B-B14F-4D97-AF65-F5344CB8AC3E}">
        <p14:creationId xmlns:p14="http://schemas.microsoft.com/office/powerpoint/2010/main" val="3254700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hr-HR"/>
              <a:t>Uredite stil naslova matrice</a:t>
            </a:r>
          </a:p>
        </p:txBody>
      </p:sp>
      <p:sp>
        <p:nvSpPr>
          <p:cNvPr id="3" name="Rezervirano mjesto sadržaja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tekst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Uredite stilove teksta matrice</a:t>
            </a:r>
          </a:p>
        </p:txBody>
      </p:sp>
      <p:sp>
        <p:nvSpPr>
          <p:cNvPr id="5" name="Rezervirano mjesto datuma 4"/>
          <p:cNvSpPr>
            <a:spLocks noGrp="1"/>
          </p:cNvSpPr>
          <p:nvPr>
            <p:ph type="dt" sz="half" idx="10"/>
          </p:nvPr>
        </p:nvSpPr>
        <p:spPr/>
        <p:txBody>
          <a:bodyPr/>
          <a:lstStyle/>
          <a:p>
            <a:fld id="{46073794-A695-422E-8888-06D7F945175E}" type="datetimeFigureOut">
              <a:rPr lang="hr-HR" smtClean="0"/>
              <a:t>23.2.2022.</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09C43A21-C8C3-4C4A-8799-E6B0499BDC4C}" type="slidenum">
              <a:rPr lang="hr-HR" smtClean="0"/>
              <a:t>‹#›</a:t>
            </a:fld>
            <a:endParaRPr lang="hr-HR"/>
          </a:p>
        </p:txBody>
      </p:sp>
    </p:spTree>
    <p:extLst>
      <p:ext uri="{BB962C8B-B14F-4D97-AF65-F5344CB8AC3E}">
        <p14:creationId xmlns:p14="http://schemas.microsoft.com/office/powerpoint/2010/main" val="152824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hr-HR"/>
              <a:t>Uredite stil naslova matrice</a:t>
            </a:r>
          </a:p>
        </p:txBody>
      </p:sp>
      <p:sp>
        <p:nvSpPr>
          <p:cNvPr id="3" name="Rezervirano mjesto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Uredite stilove teksta matrice</a:t>
            </a:r>
          </a:p>
        </p:txBody>
      </p:sp>
      <p:sp>
        <p:nvSpPr>
          <p:cNvPr id="5" name="Rezervirano mjesto datuma 4"/>
          <p:cNvSpPr>
            <a:spLocks noGrp="1"/>
          </p:cNvSpPr>
          <p:nvPr>
            <p:ph type="dt" sz="half" idx="10"/>
          </p:nvPr>
        </p:nvSpPr>
        <p:spPr/>
        <p:txBody>
          <a:bodyPr/>
          <a:lstStyle/>
          <a:p>
            <a:fld id="{46073794-A695-422E-8888-06D7F945175E}" type="datetimeFigureOut">
              <a:rPr lang="hr-HR" smtClean="0"/>
              <a:t>23.2.2022.</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09C43A21-C8C3-4C4A-8799-E6B0499BDC4C}" type="slidenum">
              <a:rPr lang="hr-HR" smtClean="0"/>
              <a:t>‹#›</a:t>
            </a:fld>
            <a:endParaRPr lang="hr-HR"/>
          </a:p>
        </p:txBody>
      </p:sp>
    </p:spTree>
    <p:extLst>
      <p:ext uri="{BB962C8B-B14F-4D97-AF65-F5344CB8AC3E}">
        <p14:creationId xmlns:p14="http://schemas.microsoft.com/office/powerpoint/2010/main" val="4109212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okomitog teksta 2"/>
          <p:cNvSpPr>
            <a:spLocks noGrp="1"/>
          </p:cNvSpPr>
          <p:nvPr>
            <p:ph type="body" orient="vert" idx="1"/>
          </p:nvPr>
        </p:nvSpPr>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46073794-A695-422E-8888-06D7F945175E}" type="datetimeFigureOut">
              <a:rPr lang="hr-HR" smtClean="0"/>
              <a:t>23.2.2022.</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09C43A21-C8C3-4C4A-8799-E6B0499BDC4C}" type="slidenum">
              <a:rPr lang="hr-HR" smtClean="0"/>
              <a:t>‹#›</a:t>
            </a:fld>
            <a:endParaRPr lang="hr-HR"/>
          </a:p>
        </p:txBody>
      </p:sp>
    </p:spTree>
    <p:extLst>
      <p:ext uri="{BB962C8B-B14F-4D97-AF65-F5344CB8AC3E}">
        <p14:creationId xmlns:p14="http://schemas.microsoft.com/office/powerpoint/2010/main" val="2274520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8724900" y="365125"/>
            <a:ext cx="2628900" cy="5811838"/>
          </a:xfrm>
        </p:spPr>
        <p:txBody>
          <a:bodyPr vert="eaVert"/>
          <a:lstStyle/>
          <a:p>
            <a:r>
              <a:rPr lang="hr-HR"/>
              <a:t>Uredite stil naslova matrice</a:t>
            </a:r>
          </a:p>
        </p:txBody>
      </p:sp>
      <p:sp>
        <p:nvSpPr>
          <p:cNvPr id="3" name="Rezervirano mjesto okomitog teksta 2"/>
          <p:cNvSpPr>
            <a:spLocks noGrp="1"/>
          </p:cNvSpPr>
          <p:nvPr>
            <p:ph type="body" orient="vert" idx="1"/>
          </p:nvPr>
        </p:nvSpPr>
        <p:spPr>
          <a:xfrm>
            <a:off x="838200" y="365125"/>
            <a:ext cx="7734300" cy="5811838"/>
          </a:xfrm>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46073794-A695-422E-8888-06D7F945175E}" type="datetimeFigureOut">
              <a:rPr lang="hr-HR" smtClean="0"/>
              <a:t>23.2.2022.</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09C43A21-C8C3-4C4A-8799-E6B0499BDC4C}" type="slidenum">
              <a:rPr lang="hr-HR" smtClean="0"/>
              <a:t>‹#›</a:t>
            </a:fld>
            <a:endParaRPr lang="hr-HR"/>
          </a:p>
        </p:txBody>
      </p:sp>
    </p:spTree>
    <p:extLst>
      <p:ext uri="{BB962C8B-B14F-4D97-AF65-F5344CB8AC3E}">
        <p14:creationId xmlns:p14="http://schemas.microsoft.com/office/powerpoint/2010/main" val="38967527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Sadržaj">
    <p:spTree>
      <p:nvGrpSpPr>
        <p:cNvPr id="1" name=""/>
        <p:cNvGrpSpPr/>
        <p:nvPr/>
      </p:nvGrpSpPr>
      <p:grpSpPr>
        <a:xfrm>
          <a:off x="0" y="0"/>
          <a:ext cx="0" cy="0"/>
          <a:chOff x="0" y="0"/>
          <a:chExt cx="0" cy="0"/>
        </a:xfrm>
      </p:grpSpPr>
      <p:sp>
        <p:nvSpPr>
          <p:cNvPr id="2" name="Rezervirano mjesto sadržaja 1"/>
          <p:cNvSpPr>
            <a:spLocks noGrp="1"/>
          </p:cNvSpPr>
          <p:nvPr>
            <p:ph/>
          </p:nvPr>
        </p:nvSpPr>
        <p:spPr>
          <a:xfrm>
            <a:off x="914400" y="609600"/>
            <a:ext cx="10363200" cy="5486400"/>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3" name="Rezervirano mjesto datuma 2"/>
          <p:cNvSpPr>
            <a:spLocks noGrp="1"/>
          </p:cNvSpPr>
          <p:nvPr>
            <p:ph type="dt" sz="half" idx="10"/>
          </p:nvPr>
        </p:nvSpPr>
        <p:spPr>
          <a:xfrm>
            <a:off x="914400" y="6248400"/>
            <a:ext cx="2540000" cy="457200"/>
          </a:xfrm>
        </p:spPr>
        <p:txBody>
          <a:bodyPr/>
          <a:lstStyle>
            <a:lvl1pPr>
              <a:defRPr/>
            </a:lvl1pPr>
          </a:lstStyle>
          <a:p>
            <a:endParaRPr lang="hr-HR" altLang="sr-Latn-RS"/>
          </a:p>
        </p:txBody>
      </p:sp>
      <p:sp>
        <p:nvSpPr>
          <p:cNvPr id="4" name="Rezervirano mjesto podnožja 3"/>
          <p:cNvSpPr>
            <a:spLocks noGrp="1"/>
          </p:cNvSpPr>
          <p:nvPr>
            <p:ph type="ftr" sz="quarter" idx="11"/>
          </p:nvPr>
        </p:nvSpPr>
        <p:spPr>
          <a:xfrm>
            <a:off x="4165600" y="6248400"/>
            <a:ext cx="3860800" cy="457200"/>
          </a:xfrm>
        </p:spPr>
        <p:txBody>
          <a:bodyPr/>
          <a:lstStyle>
            <a:lvl1pPr>
              <a:defRPr/>
            </a:lvl1pPr>
          </a:lstStyle>
          <a:p>
            <a:endParaRPr lang="hr-HR" altLang="sr-Latn-RS"/>
          </a:p>
        </p:txBody>
      </p:sp>
      <p:sp>
        <p:nvSpPr>
          <p:cNvPr id="5" name="Rezervirano mjesto broja slajda 4"/>
          <p:cNvSpPr>
            <a:spLocks noGrp="1"/>
          </p:cNvSpPr>
          <p:nvPr>
            <p:ph type="sldNum" sz="quarter" idx="12"/>
          </p:nvPr>
        </p:nvSpPr>
        <p:spPr>
          <a:xfrm>
            <a:off x="9605433" y="6500813"/>
            <a:ext cx="2540000" cy="457200"/>
          </a:xfrm>
        </p:spPr>
        <p:txBody>
          <a:bodyPr/>
          <a:lstStyle>
            <a:lvl1pPr>
              <a:defRPr/>
            </a:lvl1pPr>
          </a:lstStyle>
          <a:p>
            <a:fld id="{8ABD82C2-593F-4825-952C-EDE0C56611E4}" type="slidenum">
              <a:rPr lang="hr-HR" altLang="sr-Latn-RS"/>
              <a:pPr/>
              <a:t>‹#›</a:t>
            </a:fld>
            <a:endParaRPr lang="hr-HR" altLang="sr-Latn-RS"/>
          </a:p>
        </p:txBody>
      </p:sp>
    </p:spTree>
    <p:extLst>
      <p:ext uri="{BB962C8B-B14F-4D97-AF65-F5344CB8AC3E}">
        <p14:creationId xmlns:p14="http://schemas.microsoft.com/office/powerpoint/2010/main" val="2819513665"/>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clipArtAndTx">
  <p:cSld name="Naslov, isječak crteža i tekst">
    <p:spTree>
      <p:nvGrpSpPr>
        <p:cNvPr id="1" name=""/>
        <p:cNvGrpSpPr/>
        <p:nvPr/>
      </p:nvGrpSpPr>
      <p:grpSpPr>
        <a:xfrm>
          <a:off x="0" y="0"/>
          <a:ext cx="0" cy="0"/>
          <a:chOff x="0" y="0"/>
          <a:chExt cx="0" cy="0"/>
        </a:xfrm>
      </p:grpSpPr>
      <p:sp>
        <p:nvSpPr>
          <p:cNvPr id="2" name="Naslov 1"/>
          <p:cNvSpPr>
            <a:spLocks noGrp="1"/>
          </p:cNvSpPr>
          <p:nvPr>
            <p:ph type="title"/>
          </p:nvPr>
        </p:nvSpPr>
        <p:spPr>
          <a:xfrm>
            <a:off x="914400" y="609600"/>
            <a:ext cx="10363200" cy="1143000"/>
          </a:xfrm>
        </p:spPr>
        <p:txBody>
          <a:bodyPr/>
          <a:lstStyle/>
          <a:p>
            <a:r>
              <a:rPr lang="hr-HR"/>
              <a:t>Uredite stil naslova matrice</a:t>
            </a:r>
          </a:p>
        </p:txBody>
      </p:sp>
      <p:sp>
        <p:nvSpPr>
          <p:cNvPr id="3" name="Rezervirano mjesto za sliku s interneta 2"/>
          <p:cNvSpPr>
            <a:spLocks noGrp="1"/>
          </p:cNvSpPr>
          <p:nvPr>
            <p:ph type="clipArt" sz="half" idx="1"/>
          </p:nvPr>
        </p:nvSpPr>
        <p:spPr>
          <a:xfrm>
            <a:off x="914400" y="1981200"/>
            <a:ext cx="5080000" cy="4114800"/>
          </a:xfrm>
        </p:spPr>
        <p:txBody>
          <a:bodyPr/>
          <a:lstStyle/>
          <a:p>
            <a:endParaRPr lang="hr-HR"/>
          </a:p>
        </p:txBody>
      </p:sp>
      <p:sp>
        <p:nvSpPr>
          <p:cNvPr id="4" name="Rezervirano mjesto teksta 3"/>
          <p:cNvSpPr>
            <a:spLocks noGrp="1"/>
          </p:cNvSpPr>
          <p:nvPr>
            <p:ph type="body" sz="half" idx="2"/>
          </p:nvPr>
        </p:nvSpPr>
        <p:spPr>
          <a:xfrm>
            <a:off x="6197600" y="1981200"/>
            <a:ext cx="5080000" cy="4114800"/>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datuma 4"/>
          <p:cNvSpPr>
            <a:spLocks noGrp="1"/>
          </p:cNvSpPr>
          <p:nvPr>
            <p:ph type="dt" sz="half" idx="10"/>
          </p:nvPr>
        </p:nvSpPr>
        <p:spPr>
          <a:xfrm>
            <a:off x="914400" y="6248400"/>
            <a:ext cx="2540000" cy="457200"/>
          </a:xfrm>
        </p:spPr>
        <p:txBody>
          <a:bodyPr/>
          <a:lstStyle>
            <a:lvl1pPr>
              <a:defRPr/>
            </a:lvl1pPr>
          </a:lstStyle>
          <a:p>
            <a:endParaRPr lang="pl-PL" altLang="sr-Latn-RS"/>
          </a:p>
        </p:txBody>
      </p:sp>
      <p:sp>
        <p:nvSpPr>
          <p:cNvPr id="6" name="Rezervirano mjesto podnožja 5"/>
          <p:cNvSpPr>
            <a:spLocks noGrp="1"/>
          </p:cNvSpPr>
          <p:nvPr>
            <p:ph type="ftr" sz="quarter" idx="11"/>
          </p:nvPr>
        </p:nvSpPr>
        <p:spPr>
          <a:xfrm>
            <a:off x="4165600" y="6248400"/>
            <a:ext cx="3860800" cy="457200"/>
          </a:xfrm>
        </p:spPr>
        <p:txBody>
          <a:bodyPr/>
          <a:lstStyle>
            <a:lvl1pPr>
              <a:defRPr/>
            </a:lvl1pPr>
          </a:lstStyle>
          <a:p>
            <a:endParaRPr lang="pl-PL" altLang="sr-Latn-RS"/>
          </a:p>
        </p:txBody>
      </p:sp>
      <p:sp>
        <p:nvSpPr>
          <p:cNvPr id="7" name="Rezervirano mjesto broja slajda 6"/>
          <p:cNvSpPr>
            <a:spLocks noGrp="1"/>
          </p:cNvSpPr>
          <p:nvPr>
            <p:ph type="sldNum" sz="quarter" idx="12"/>
          </p:nvPr>
        </p:nvSpPr>
        <p:spPr>
          <a:xfrm>
            <a:off x="8737600" y="6248400"/>
            <a:ext cx="2540000" cy="457200"/>
          </a:xfrm>
        </p:spPr>
        <p:txBody>
          <a:bodyPr/>
          <a:lstStyle>
            <a:lvl1pPr>
              <a:defRPr/>
            </a:lvl1pPr>
          </a:lstStyle>
          <a:p>
            <a:fld id="{E6A90077-9CCA-4E48-A134-2D352F777F32}" type="slidenum">
              <a:rPr lang="pl-PL" altLang="sr-Latn-RS"/>
              <a:pPr/>
              <a:t>‹#›</a:t>
            </a:fld>
            <a:endParaRPr lang="pl-PL" altLang="sr-Latn-RS"/>
          </a:p>
        </p:txBody>
      </p:sp>
    </p:spTree>
    <p:extLst>
      <p:ext uri="{BB962C8B-B14F-4D97-AF65-F5344CB8AC3E}">
        <p14:creationId xmlns:p14="http://schemas.microsoft.com/office/powerpoint/2010/main" val="3741761781"/>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ver" type="title">
  <p:cSld name="Cover">
    <p:bg>
      <p:bgPr>
        <a:solidFill>
          <a:srgbClr val="E52330"/>
        </a:solidFill>
        <a:effectLst/>
      </p:bgPr>
    </p:bg>
    <p:spTree>
      <p:nvGrpSpPr>
        <p:cNvPr id="1" name="Shape 12"/>
        <p:cNvGrpSpPr/>
        <p:nvPr/>
      </p:nvGrpSpPr>
      <p:grpSpPr>
        <a:xfrm>
          <a:off x="0" y="0"/>
          <a:ext cx="0" cy="0"/>
          <a:chOff x="0" y="0"/>
          <a:chExt cx="0" cy="0"/>
        </a:xfrm>
      </p:grpSpPr>
      <p:sp>
        <p:nvSpPr>
          <p:cNvPr id="5" name="Google Shape;13;p38">
            <a:extLst>
              <a:ext uri="{FF2B5EF4-FFF2-40B4-BE49-F238E27FC236}">
                <a16:creationId xmlns:a16="http://schemas.microsoft.com/office/drawing/2014/main" id="{1EA215C1-980F-4466-90F5-51FEF95EF1A6}"/>
              </a:ext>
            </a:extLst>
          </p:cNvPr>
          <p:cNvSpPr>
            <a:spLocks noChangeArrowheads="1"/>
          </p:cNvSpPr>
          <p:nvPr/>
        </p:nvSpPr>
        <p:spPr bwMode="auto">
          <a:xfrm>
            <a:off x="-105833" y="-69850"/>
            <a:ext cx="12412133" cy="70167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defRPr/>
            </a:pPr>
            <a:endParaRPr lang="sr-Latn-RS" altLang="sr-Latn-RS" sz="1867"/>
          </a:p>
        </p:txBody>
      </p:sp>
      <p:sp>
        <p:nvSpPr>
          <p:cNvPr id="14" name="Google Shape;14;p38"/>
          <p:cNvSpPr txBox="1">
            <a:spLocks noGrp="1"/>
          </p:cNvSpPr>
          <p:nvPr>
            <p:ph type="title"/>
          </p:nvPr>
        </p:nvSpPr>
        <p:spPr>
          <a:xfrm>
            <a:off x="540000" y="2386800"/>
            <a:ext cx="10968400" cy="1298000"/>
          </a:xfrm>
          <a:prstGeom prst="rect">
            <a:avLst/>
          </a:prstGeom>
          <a:noFill/>
          <a:ln>
            <a:noFill/>
          </a:ln>
        </p:spPr>
        <p:txBody>
          <a:bodyPr spcFirstLastPara="1">
            <a:normAutofit/>
          </a:bodyPr>
          <a:lstStyle>
            <a:lvl1pPr lvl="0" algn="ctr">
              <a:lnSpc>
                <a:spcPct val="100000"/>
              </a:lnSpc>
              <a:spcBef>
                <a:spcPts val="0"/>
              </a:spcBef>
              <a:spcAft>
                <a:spcPts val="0"/>
              </a:spcAft>
              <a:buClr>
                <a:srgbClr val="DE8F32"/>
              </a:buClr>
              <a:buSzPts val="4400"/>
              <a:buFont typeface="Helvetica Neue"/>
              <a:buNone/>
              <a:defRPr sz="5867">
                <a:solidFill>
                  <a:srgbClr val="DE8F32"/>
                </a:solidFill>
                <a:latin typeface="Helvetica Neue"/>
                <a:ea typeface="Helvetica Neue"/>
                <a:cs typeface="Helvetica Neue"/>
                <a:sym typeface="Helvetica Neue"/>
              </a:defRPr>
            </a:lvl1pPr>
            <a:lvl2pPr lvl="1" algn="ctr">
              <a:lnSpc>
                <a:spcPct val="100000"/>
              </a:lnSpc>
              <a:spcBef>
                <a:spcPts val="0"/>
              </a:spcBef>
              <a:spcAft>
                <a:spcPts val="0"/>
              </a:spcAft>
              <a:buClr>
                <a:srgbClr val="DE8F32"/>
              </a:buClr>
              <a:buSzPts val="4400"/>
              <a:buNone/>
              <a:defRPr sz="5867">
                <a:solidFill>
                  <a:srgbClr val="DE8F32"/>
                </a:solidFill>
              </a:defRPr>
            </a:lvl2pPr>
            <a:lvl3pPr lvl="2" algn="ctr">
              <a:lnSpc>
                <a:spcPct val="100000"/>
              </a:lnSpc>
              <a:spcBef>
                <a:spcPts val="0"/>
              </a:spcBef>
              <a:spcAft>
                <a:spcPts val="0"/>
              </a:spcAft>
              <a:buClr>
                <a:srgbClr val="DE8F32"/>
              </a:buClr>
              <a:buSzPts val="4400"/>
              <a:buNone/>
              <a:defRPr sz="5867">
                <a:solidFill>
                  <a:srgbClr val="DE8F32"/>
                </a:solidFill>
              </a:defRPr>
            </a:lvl3pPr>
            <a:lvl4pPr lvl="3" algn="ctr">
              <a:lnSpc>
                <a:spcPct val="100000"/>
              </a:lnSpc>
              <a:spcBef>
                <a:spcPts val="0"/>
              </a:spcBef>
              <a:spcAft>
                <a:spcPts val="0"/>
              </a:spcAft>
              <a:buClr>
                <a:srgbClr val="DE8F32"/>
              </a:buClr>
              <a:buSzPts val="4400"/>
              <a:buNone/>
              <a:defRPr sz="5867">
                <a:solidFill>
                  <a:srgbClr val="DE8F32"/>
                </a:solidFill>
              </a:defRPr>
            </a:lvl4pPr>
            <a:lvl5pPr lvl="4" algn="ctr">
              <a:lnSpc>
                <a:spcPct val="100000"/>
              </a:lnSpc>
              <a:spcBef>
                <a:spcPts val="0"/>
              </a:spcBef>
              <a:spcAft>
                <a:spcPts val="0"/>
              </a:spcAft>
              <a:buClr>
                <a:srgbClr val="DE8F32"/>
              </a:buClr>
              <a:buSzPts val="4400"/>
              <a:buNone/>
              <a:defRPr sz="5867">
                <a:solidFill>
                  <a:srgbClr val="DE8F32"/>
                </a:solidFill>
              </a:defRPr>
            </a:lvl5pPr>
            <a:lvl6pPr lvl="5" algn="ctr">
              <a:lnSpc>
                <a:spcPct val="100000"/>
              </a:lnSpc>
              <a:spcBef>
                <a:spcPts val="0"/>
              </a:spcBef>
              <a:spcAft>
                <a:spcPts val="0"/>
              </a:spcAft>
              <a:buClr>
                <a:srgbClr val="DE8F32"/>
              </a:buClr>
              <a:buSzPts val="4400"/>
              <a:buNone/>
              <a:defRPr sz="5867">
                <a:solidFill>
                  <a:srgbClr val="DE8F32"/>
                </a:solidFill>
              </a:defRPr>
            </a:lvl6pPr>
            <a:lvl7pPr lvl="6" algn="ctr">
              <a:lnSpc>
                <a:spcPct val="100000"/>
              </a:lnSpc>
              <a:spcBef>
                <a:spcPts val="0"/>
              </a:spcBef>
              <a:spcAft>
                <a:spcPts val="0"/>
              </a:spcAft>
              <a:buClr>
                <a:srgbClr val="DE8F32"/>
              </a:buClr>
              <a:buSzPts val="4400"/>
              <a:buNone/>
              <a:defRPr sz="5867">
                <a:solidFill>
                  <a:srgbClr val="DE8F32"/>
                </a:solidFill>
              </a:defRPr>
            </a:lvl7pPr>
            <a:lvl8pPr lvl="7" algn="ctr">
              <a:lnSpc>
                <a:spcPct val="100000"/>
              </a:lnSpc>
              <a:spcBef>
                <a:spcPts val="0"/>
              </a:spcBef>
              <a:spcAft>
                <a:spcPts val="0"/>
              </a:spcAft>
              <a:buClr>
                <a:srgbClr val="DE8F32"/>
              </a:buClr>
              <a:buSzPts val="4400"/>
              <a:buNone/>
              <a:defRPr sz="5867">
                <a:solidFill>
                  <a:srgbClr val="DE8F32"/>
                </a:solidFill>
              </a:defRPr>
            </a:lvl8pPr>
            <a:lvl9pPr lvl="8" algn="ctr">
              <a:lnSpc>
                <a:spcPct val="100000"/>
              </a:lnSpc>
              <a:spcBef>
                <a:spcPts val="0"/>
              </a:spcBef>
              <a:spcAft>
                <a:spcPts val="0"/>
              </a:spcAft>
              <a:buClr>
                <a:srgbClr val="DE8F32"/>
              </a:buClr>
              <a:buSzPts val="4400"/>
              <a:buNone/>
              <a:defRPr sz="5867">
                <a:solidFill>
                  <a:srgbClr val="DE8F32"/>
                </a:solidFill>
              </a:defRPr>
            </a:lvl9pPr>
          </a:lstStyle>
          <a:p>
            <a:endParaRPr/>
          </a:p>
        </p:txBody>
      </p:sp>
      <p:sp>
        <p:nvSpPr>
          <p:cNvPr id="15" name="Google Shape;15;p38"/>
          <p:cNvSpPr txBox="1">
            <a:spLocks noGrp="1"/>
          </p:cNvSpPr>
          <p:nvPr>
            <p:ph type="subTitle" idx="1"/>
          </p:nvPr>
        </p:nvSpPr>
        <p:spPr>
          <a:xfrm>
            <a:off x="2983000" y="3807440"/>
            <a:ext cx="6082400" cy="660800"/>
          </a:xfrm>
          <a:prstGeom prst="rect">
            <a:avLst/>
          </a:prstGeom>
          <a:noFill/>
          <a:ln>
            <a:noFill/>
          </a:ln>
        </p:spPr>
        <p:txBody>
          <a:bodyPr spcFirstLastPara="1">
            <a:normAutofit/>
          </a:bodyPr>
          <a:lstStyle>
            <a:lvl1pPr lvl="0" algn="ctr">
              <a:lnSpc>
                <a:spcPct val="115000"/>
              </a:lnSpc>
              <a:spcBef>
                <a:spcPts val="0"/>
              </a:spcBef>
              <a:spcAft>
                <a:spcPts val="0"/>
              </a:spcAft>
              <a:buClr>
                <a:srgbClr val="DE8F32"/>
              </a:buClr>
              <a:buSzPts val="2200"/>
              <a:buFont typeface="Helvetica Neue Light"/>
              <a:buNone/>
              <a:defRPr sz="2933">
                <a:solidFill>
                  <a:srgbClr val="DE8F32"/>
                </a:solidFill>
                <a:latin typeface="Helvetica Neue Light"/>
                <a:ea typeface="Helvetica Neue Light"/>
                <a:cs typeface="Helvetica Neue Light"/>
                <a:sym typeface="Helvetica Neue Light"/>
              </a:defRPr>
            </a:lvl1pPr>
            <a:lvl2pPr lvl="1"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2pPr>
            <a:lvl3pPr lvl="2"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3pPr>
            <a:lvl4pPr lvl="3"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4pPr>
            <a:lvl5pPr lvl="4"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5pPr>
            <a:lvl6pPr lvl="5"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6pPr>
            <a:lvl7pPr lvl="6"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7pPr>
            <a:lvl8pPr lvl="7"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8pPr>
            <a:lvl9pPr lvl="8"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9pPr>
          </a:lstStyle>
          <a:p>
            <a:endParaRPr/>
          </a:p>
        </p:txBody>
      </p:sp>
      <p:sp>
        <p:nvSpPr>
          <p:cNvPr id="16" name="Google Shape;16;p38"/>
          <p:cNvSpPr txBox="1">
            <a:spLocks noGrp="1"/>
          </p:cNvSpPr>
          <p:nvPr>
            <p:ph type="subTitle" idx="2"/>
          </p:nvPr>
        </p:nvSpPr>
        <p:spPr>
          <a:xfrm>
            <a:off x="4278800" y="5054667"/>
            <a:ext cx="3490800" cy="446000"/>
          </a:xfrm>
          <a:prstGeom prst="rect">
            <a:avLst/>
          </a:prstGeom>
          <a:noFill/>
          <a:ln>
            <a:noFill/>
          </a:ln>
        </p:spPr>
        <p:txBody>
          <a:bodyPr spcFirstLastPara="1">
            <a:normAutofit/>
          </a:bodyPr>
          <a:lstStyle>
            <a:lvl1pPr lvl="0" algn="ctr">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1pPr>
            <a:lvl2pPr lvl="1" algn="l">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2pPr>
            <a:lvl3pPr lvl="2" algn="l">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3pPr>
            <a:lvl4pPr lvl="3" algn="l">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4pPr>
            <a:lvl5pPr lvl="4" algn="l">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5pPr>
            <a:lvl6pPr lvl="5" algn="l">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6pPr>
            <a:lvl7pPr lvl="6" algn="l">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7pPr>
            <a:lvl8pPr lvl="7" algn="l">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8pPr>
            <a:lvl9pPr lvl="8" algn="l">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12957380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hoto and text" type="tx">
  <p:cSld name="Photo and text">
    <p:spTree>
      <p:nvGrpSpPr>
        <p:cNvPr id="1" name="Shape 17"/>
        <p:cNvGrpSpPr/>
        <p:nvPr/>
      </p:nvGrpSpPr>
      <p:grpSpPr>
        <a:xfrm>
          <a:off x="0" y="0"/>
          <a:ext cx="0" cy="0"/>
          <a:chOff x="0" y="0"/>
          <a:chExt cx="0" cy="0"/>
        </a:xfrm>
      </p:grpSpPr>
      <p:sp>
        <p:nvSpPr>
          <p:cNvPr id="3" name="Google Shape;18;p39">
            <a:extLst>
              <a:ext uri="{FF2B5EF4-FFF2-40B4-BE49-F238E27FC236}">
                <a16:creationId xmlns:a16="http://schemas.microsoft.com/office/drawing/2014/main" id="{33736501-C657-46B6-AA92-C17D7A7CC0D1}"/>
              </a:ext>
            </a:extLst>
          </p:cNvPr>
          <p:cNvSpPr>
            <a:spLocks noChangeArrowheads="1"/>
          </p:cNvSpPr>
          <p:nvPr/>
        </p:nvSpPr>
        <p:spPr bwMode="auto">
          <a:xfrm>
            <a:off x="1" y="0"/>
            <a:ext cx="6100233" cy="6858000"/>
          </a:xfrm>
          <a:prstGeom prst="rect">
            <a:avLst/>
          </a:prstGeom>
          <a:solidFill>
            <a:srgbClr val="B7B7B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200"/>
              <a:defRPr/>
            </a:pPr>
            <a:r>
              <a:rPr lang="es-ES" altLang="sr-Latn-RS" sz="1600">
                <a:latin typeface="Helvetica Neue" panose="020B0604020202020204" charset="0"/>
                <a:sym typeface="Helvetica Neue" panose="020B0604020202020204" charset="0"/>
              </a:rPr>
              <a:t>Put the photo over this grey rectangle.</a:t>
            </a:r>
            <a:endParaRPr lang="sr-Latn-RS" altLang="sr-Latn-RS" sz="1600">
              <a:latin typeface="Helvetica Neue" panose="020B0604020202020204" charset="0"/>
              <a:sym typeface="Helvetica Neue" panose="020B0604020202020204" charset="0"/>
            </a:endParaRPr>
          </a:p>
          <a:p>
            <a:pPr algn="ctr" eaLnBrk="1" hangingPunct="1">
              <a:buSzPts val="1200"/>
              <a:defRPr/>
            </a:pPr>
            <a:r>
              <a:rPr lang="es-ES" altLang="sr-Latn-RS" sz="1600">
                <a:latin typeface="Helvetica Neue" panose="020B0604020202020204" charset="0"/>
                <a:sym typeface="Helvetica Neue" panose="020B0604020202020204" charset="0"/>
              </a:rPr>
              <a:t>If necessary, cut it following the rectangle’s size.</a:t>
            </a:r>
            <a:endParaRPr lang="sr-Latn-RS" altLang="sr-Latn-RS" sz="1333">
              <a:latin typeface="Helvetica Neue" panose="020B0604020202020204" charset="0"/>
              <a:sym typeface="Helvetica Neue" panose="020B0604020202020204" charset="0"/>
            </a:endParaRPr>
          </a:p>
        </p:txBody>
      </p:sp>
      <p:sp>
        <p:nvSpPr>
          <p:cNvPr id="19" name="Google Shape;19;p39"/>
          <p:cNvSpPr txBox="1">
            <a:spLocks noGrp="1"/>
          </p:cNvSpPr>
          <p:nvPr>
            <p:ph type="body" idx="1"/>
          </p:nvPr>
        </p:nvSpPr>
        <p:spPr>
          <a:xfrm>
            <a:off x="6505400" y="2115567"/>
            <a:ext cx="3755200" cy="2432800"/>
          </a:xfrm>
          <a:prstGeom prst="rect">
            <a:avLst/>
          </a:prstGeom>
          <a:noFill/>
          <a:ln>
            <a:noFill/>
          </a:ln>
        </p:spPr>
        <p:txBody>
          <a:bodyPr spcFirstLastPara="1">
            <a:normAutofit/>
          </a:bodyPr>
          <a:lstStyle>
            <a:lvl1pPr marL="609585" lvl="0"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1pPr>
            <a:lvl2pPr marL="1219170" lvl="1"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2pPr>
            <a:lvl3pPr marL="1828754" lvl="2"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3pPr>
            <a:lvl4pPr marL="2438339" lvl="3"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4pPr>
            <a:lvl5pPr marL="3047924" lvl="4"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5pPr>
            <a:lvl6pPr marL="3657509" lvl="5"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6pPr>
            <a:lvl7pPr marL="4267093" lvl="6"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7pPr>
            <a:lvl8pPr marL="4876678" lvl="7"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8pPr>
            <a:lvl9pPr marL="5486263" lvl="8"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9pPr>
          </a:lstStyle>
          <a:p>
            <a:endParaRPr/>
          </a:p>
        </p:txBody>
      </p:sp>
      <p:sp>
        <p:nvSpPr>
          <p:cNvPr id="4" name="Google Shape;20;p39">
            <a:extLst>
              <a:ext uri="{FF2B5EF4-FFF2-40B4-BE49-F238E27FC236}">
                <a16:creationId xmlns:a16="http://schemas.microsoft.com/office/drawing/2014/main" id="{88EFE879-DB14-4A20-B9FD-6B1FDF6C2170}"/>
              </a:ext>
            </a:extLst>
          </p:cNvPr>
          <p:cNvSpPr txBox="1">
            <a:spLocks noGrp="1" noChangeArrowheads="1"/>
          </p:cNvSpPr>
          <p:nvPr>
            <p:ph type="sldNum" idx="10"/>
          </p:nvPr>
        </p:nvSpPr>
        <p:spPr/>
        <p:txBody>
          <a:bodyPr anchor="t"/>
          <a:lstStyle>
            <a:lvl1pPr>
              <a:buSzPts val="800"/>
              <a:defRPr sz="1067">
                <a:solidFill>
                  <a:srgbClr val="595959"/>
                </a:solidFill>
              </a:defRPr>
            </a:lvl1pPr>
          </a:lstStyle>
          <a:p>
            <a:fld id="{544FC0EC-A1A9-4308-8076-55D945DAA237}" type="slidenum">
              <a:rPr lang="es-ES" altLang="sr-Latn-RS"/>
              <a:pPr/>
              <a:t>‹#›</a:t>
            </a:fld>
            <a:endParaRPr lang="sr-Latn-RS" altLang="sr-Latn-RS"/>
          </a:p>
        </p:txBody>
      </p:sp>
    </p:spTree>
    <p:extLst>
      <p:ext uri="{BB962C8B-B14F-4D97-AF65-F5344CB8AC3E}">
        <p14:creationId xmlns:p14="http://schemas.microsoft.com/office/powerpoint/2010/main" val="1390312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hoto and two columns text">
  <p:cSld name="Photo and two columns text">
    <p:spTree>
      <p:nvGrpSpPr>
        <p:cNvPr id="1" name="Shape 21"/>
        <p:cNvGrpSpPr/>
        <p:nvPr/>
      </p:nvGrpSpPr>
      <p:grpSpPr>
        <a:xfrm>
          <a:off x="0" y="0"/>
          <a:ext cx="0" cy="0"/>
          <a:chOff x="0" y="0"/>
          <a:chExt cx="0" cy="0"/>
        </a:xfrm>
      </p:grpSpPr>
      <p:sp>
        <p:nvSpPr>
          <p:cNvPr id="6" name="Google Shape;24;p40">
            <a:extLst>
              <a:ext uri="{FF2B5EF4-FFF2-40B4-BE49-F238E27FC236}">
                <a16:creationId xmlns:a16="http://schemas.microsoft.com/office/drawing/2014/main" id="{C1FB799C-AEA2-4BEE-BF4E-8C61430C7E08}"/>
              </a:ext>
            </a:extLst>
          </p:cNvPr>
          <p:cNvSpPr>
            <a:spLocks noChangeArrowheads="1"/>
          </p:cNvSpPr>
          <p:nvPr/>
        </p:nvSpPr>
        <p:spPr bwMode="auto">
          <a:xfrm>
            <a:off x="7065434" y="0"/>
            <a:ext cx="5126567" cy="6858000"/>
          </a:xfrm>
          <a:prstGeom prst="rect">
            <a:avLst/>
          </a:prstGeom>
          <a:solidFill>
            <a:srgbClr val="B7B7B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100"/>
              <a:defRPr/>
            </a:pPr>
            <a:r>
              <a:rPr lang="es-ES" altLang="sr-Latn-RS" sz="1600">
                <a:latin typeface="Helvetica Neue" panose="020B0604020202020204" charset="0"/>
                <a:sym typeface="Helvetica Neue" panose="020B0604020202020204" charset="0"/>
              </a:rPr>
              <a:t>Put the photo over this grey rectangle.</a:t>
            </a:r>
            <a:endParaRPr lang="sr-Latn-RS" altLang="sr-Latn-RS" sz="1600">
              <a:latin typeface="Helvetica Neue" panose="020B0604020202020204" charset="0"/>
              <a:sym typeface="Helvetica Neue" panose="020B0604020202020204" charset="0"/>
            </a:endParaRPr>
          </a:p>
          <a:p>
            <a:pPr algn="ctr" eaLnBrk="1" hangingPunct="1">
              <a:buSzPts val="1100"/>
              <a:defRPr/>
            </a:pPr>
            <a:r>
              <a:rPr lang="es-ES" altLang="sr-Latn-RS" sz="1600">
                <a:latin typeface="Helvetica Neue" panose="020B0604020202020204" charset="0"/>
                <a:sym typeface="Helvetica Neue" panose="020B0604020202020204" charset="0"/>
              </a:rPr>
              <a:t>If necessary, cut it following the rectangle’s size.</a:t>
            </a:r>
            <a:endParaRPr lang="sr-Latn-RS" altLang="sr-Latn-RS" sz="1600"/>
          </a:p>
        </p:txBody>
      </p:sp>
      <p:sp>
        <p:nvSpPr>
          <p:cNvPr id="22" name="Google Shape;22;p40"/>
          <p:cNvSpPr txBox="1">
            <a:spLocks noGrp="1"/>
          </p:cNvSpPr>
          <p:nvPr>
            <p:ph type="title"/>
          </p:nvPr>
        </p:nvSpPr>
        <p:spPr>
          <a:xfrm>
            <a:off x="368400" y="1637300"/>
            <a:ext cx="6403600" cy="849600"/>
          </a:xfrm>
          <a:prstGeom prst="rect">
            <a:avLst/>
          </a:prstGeom>
          <a:noFill/>
          <a:ln>
            <a:noFill/>
          </a:ln>
        </p:spPr>
        <p:txBody>
          <a:bodyPr spcFirstLastPara="1">
            <a:normAutofit/>
          </a:bodyPr>
          <a:lstStyle>
            <a:lvl1pPr lvl="0"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1pPr>
            <a:lvl2pPr lvl="1"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2pPr>
            <a:lvl3pPr lvl="2"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3pPr>
            <a:lvl4pPr lvl="3"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4pPr>
            <a:lvl5pPr lvl="4"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5pPr>
            <a:lvl6pPr lvl="5"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6pPr>
            <a:lvl7pPr lvl="6"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7pPr>
            <a:lvl8pPr lvl="7"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8pPr>
            <a:lvl9pPr lvl="8"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9pPr>
          </a:lstStyle>
          <a:p>
            <a:endParaRPr/>
          </a:p>
        </p:txBody>
      </p:sp>
      <p:sp>
        <p:nvSpPr>
          <p:cNvPr id="23" name="Google Shape;23;p40"/>
          <p:cNvSpPr txBox="1">
            <a:spLocks noGrp="1"/>
          </p:cNvSpPr>
          <p:nvPr>
            <p:ph type="body" idx="1"/>
          </p:nvPr>
        </p:nvSpPr>
        <p:spPr>
          <a:xfrm>
            <a:off x="3779667" y="2595533"/>
            <a:ext cx="2992400" cy="2836400"/>
          </a:xfrm>
          <a:prstGeom prst="rect">
            <a:avLst/>
          </a:prstGeom>
          <a:noFill/>
          <a:ln>
            <a:noFill/>
          </a:ln>
        </p:spPr>
        <p:txBody>
          <a:bodyPr spcFirstLastPara="1">
            <a:normAutofit/>
          </a:bodyPr>
          <a:lstStyle>
            <a:lvl1pPr marL="609585" lvl="0"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1pPr>
            <a:lvl2pPr marL="1219170" lvl="1"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2pPr>
            <a:lvl3pPr marL="1828754" lvl="2"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3pPr>
            <a:lvl4pPr marL="2438339" lvl="3"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4pPr>
            <a:lvl5pPr marL="3047924" lvl="4"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5pPr>
            <a:lvl6pPr marL="3657509" lvl="5"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6pPr>
            <a:lvl7pPr marL="4267093" lvl="6"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7pPr>
            <a:lvl8pPr marL="4876678" lvl="7"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8pPr>
            <a:lvl9pPr marL="5486263" lvl="8"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9pPr>
          </a:lstStyle>
          <a:p>
            <a:endParaRPr/>
          </a:p>
        </p:txBody>
      </p:sp>
      <p:sp>
        <p:nvSpPr>
          <p:cNvPr id="25" name="Google Shape;25;p40"/>
          <p:cNvSpPr txBox="1">
            <a:spLocks noGrp="1"/>
          </p:cNvSpPr>
          <p:nvPr>
            <p:ph type="subTitle" idx="2"/>
          </p:nvPr>
        </p:nvSpPr>
        <p:spPr>
          <a:xfrm>
            <a:off x="299700" y="158667"/>
            <a:ext cx="4336800" cy="524800"/>
          </a:xfrm>
          <a:prstGeom prst="rect">
            <a:avLst/>
          </a:prstGeom>
          <a:noFill/>
          <a:ln>
            <a:noFill/>
          </a:ln>
        </p:spPr>
        <p:txBody>
          <a:bodyPr spcFirstLastPara="1">
            <a:normAutofit/>
          </a:bodyPr>
          <a:lstStyle>
            <a:lvl1pPr marR="0" lvl="0" algn="l">
              <a:lnSpc>
                <a:spcPct val="115000"/>
              </a:lnSpc>
              <a:spcBef>
                <a:spcPts val="0"/>
              </a:spcBef>
              <a:spcAft>
                <a:spcPts val="0"/>
              </a:spcAft>
              <a:buClr>
                <a:srgbClr val="666666"/>
              </a:buClr>
              <a:buSzPts val="1100"/>
              <a:buNone/>
              <a:defRPr sz="1467">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467"/>
            </a:lvl2pPr>
            <a:lvl3pPr lvl="2" algn="l">
              <a:lnSpc>
                <a:spcPct val="115000"/>
              </a:lnSpc>
              <a:spcBef>
                <a:spcPts val="0"/>
              </a:spcBef>
              <a:spcAft>
                <a:spcPts val="0"/>
              </a:spcAft>
              <a:buSzPts val="1100"/>
              <a:buNone/>
              <a:defRPr sz="1467"/>
            </a:lvl3pPr>
            <a:lvl4pPr lvl="3" algn="l">
              <a:lnSpc>
                <a:spcPct val="115000"/>
              </a:lnSpc>
              <a:spcBef>
                <a:spcPts val="0"/>
              </a:spcBef>
              <a:spcAft>
                <a:spcPts val="0"/>
              </a:spcAft>
              <a:buSzPts val="1100"/>
              <a:buNone/>
              <a:defRPr sz="1467"/>
            </a:lvl4pPr>
            <a:lvl5pPr lvl="4" algn="l">
              <a:lnSpc>
                <a:spcPct val="115000"/>
              </a:lnSpc>
              <a:spcBef>
                <a:spcPts val="0"/>
              </a:spcBef>
              <a:spcAft>
                <a:spcPts val="0"/>
              </a:spcAft>
              <a:buSzPts val="1100"/>
              <a:buNone/>
              <a:defRPr sz="1467"/>
            </a:lvl5pPr>
            <a:lvl6pPr lvl="5" algn="l">
              <a:lnSpc>
                <a:spcPct val="115000"/>
              </a:lnSpc>
              <a:spcBef>
                <a:spcPts val="0"/>
              </a:spcBef>
              <a:spcAft>
                <a:spcPts val="0"/>
              </a:spcAft>
              <a:buSzPts val="1100"/>
              <a:buNone/>
              <a:defRPr sz="1467"/>
            </a:lvl6pPr>
            <a:lvl7pPr lvl="6" algn="l">
              <a:lnSpc>
                <a:spcPct val="115000"/>
              </a:lnSpc>
              <a:spcBef>
                <a:spcPts val="0"/>
              </a:spcBef>
              <a:spcAft>
                <a:spcPts val="0"/>
              </a:spcAft>
              <a:buSzPts val="1100"/>
              <a:buNone/>
              <a:defRPr sz="1467"/>
            </a:lvl7pPr>
            <a:lvl8pPr lvl="7" algn="l">
              <a:lnSpc>
                <a:spcPct val="115000"/>
              </a:lnSpc>
              <a:spcBef>
                <a:spcPts val="0"/>
              </a:spcBef>
              <a:spcAft>
                <a:spcPts val="0"/>
              </a:spcAft>
              <a:buSzPts val="1100"/>
              <a:buNone/>
              <a:defRPr sz="1467"/>
            </a:lvl8pPr>
            <a:lvl9pPr lvl="8" algn="l">
              <a:lnSpc>
                <a:spcPct val="115000"/>
              </a:lnSpc>
              <a:spcBef>
                <a:spcPts val="0"/>
              </a:spcBef>
              <a:spcAft>
                <a:spcPts val="0"/>
              </a:spcAft>
              <a:buSzPts val="1100"/>
              <a:buNone/>
              <a:defRPr sz="1467"/>
            </a:lvl9pPr>
          </a:lstStyle>
          <a:p>
            <a:endParaRPr/>
          </a:p>
        </p:txBody>
      </p:sp>
      <p:sp>
        <p:nvSpPr>
          <p:cNvPr id="27" name="Google Shape;27;p40"/>
          <p:cNvSpPr txBox="1">
            <a:spLocks noGrp="1"/>
          </p:cNvSpPr>
          <p:nvPr>
            <p:ph type="body" idx="3"/>
          </p:nvPr>
        </p:nvSpPr>
        <p:spPr>
          <a:xfrm>
            <a:off x="368400" y="2595533"/>
            <a:ext cx="2992400" cy="2836400"/>
          </a:xfrm>
          <a:prstGeom prst="rect">
            <a:avLst/>
          </a:prstGeom>
          <a:noFill/>
          <a:ln>
            <a:noFill/>
          </a:ln>
        </p:spPr>
        <p:txBody>
          <a:bodyPr spcFirstLastPara="1">
            <a:normAutofit/>
          </a:bodyPr>
          <a:lstStyle>
            <a:lvl1pPr marL="609585" lvl="0"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1pPr>
            <a:lvl2pPr marL="1219170" lvl="1"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2pPr>
            <a:lvl3pPr marL="1828754" lvl="2"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3pPr>
            <a:lvl4pPr marL="2438339" lvl="3"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4pPr>
            <a:lvl5pPr marL="3047924" lvl="4"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5pPr>
            <a:lvl6pPr marL="3657509" lvl="5"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6pPr>
            <a:lvl7pPr marL="4267093" lvl="6"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7pPr>
            <a:lvl8pPr marL="4876678" lvl="7"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8pPr>
            <a:lvl9pPr marL="5486263" lvl="8"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9pPr>
          </a:lstStyle>
          <a:p>
            <a:endParaRPr/>
          </a:p>
        </p:txBody>
      </p:sp>
      <p:sp>
        <p:nvSpPr>
          <p:cNvPr id="7" name="Google Shape;26;p40">
            <a:extLst>
              <a:ext uri="{FF2B5EF4-FFF2-40B4-BE49-F238E27FC236}">
                <a16:creationId xmlns:a16="http://schemas.microsoft.com/office/drawing/2014/main" id="{4B0F6911-7E2E-420D-A574-D081DDBC8548}"/>
              </a:ext>
            </a:extLst>
          </p:cNvPr>
          <p:cNvSpPr txBox="1">
            <a:spLocks noGrp="1" noChangeArrowheads="1"/>
          </p:cNvSpPr>
          <p:nvPr>
            <p:ph type="sldNum" idx="10"/>
          </p:nvPr>
        </p:nvSpPr>
        <p:spPr/>
        <p:txBody>
          <a:bodyPr anchor="t"/>
          <a:lstStyle>
            <a:lvl1pPr>
              <a:buSzPts val="800"/>
              <a:defRPr sz="1067">
                <a:solidFill>
                  <a:srgbClr val="FFFFFF"/>
                </a:solidFill>
              </a:defRPr>
            </a:lvl1pPr>
          </a:lstStyle>
          <a:p>
            <a:fld id="{465635E7-8DFF-4687-8C5D-C6288D6BC83F}" type="slidenum">
              <a:rPr lang="es-ES" altLang="sr-Latn-RS"/>
              <a:pPr/>
              <a:t>‹#›</a:t>
            </a:fld>
            <a:endParaRPr lang="sr-Latn-RS" altLang="sr-Latn-RS"/>
          </a:p>
        </p:txBody>
      </p:sp>
    </p:spTree>
    <p:extLst>
      <p:ext uri="{BB962C8B-B14F-4D97-AF65-F5344CB8AC3E}">
        <p14:creationId xmlns:p14="http://schemas.microsoft.com/office/powerpoint/2010/main" val="1670242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Full photo" type="blank">
  <p:cSld name="Full photo">
    <p:spTree>
      <p:nvGrpSpPr>
        <p:cNvPr id="1" name="Shape 34"/>
        <p:cNvGrpSpPr/>
        <p:nvPr/>
      </p:nvGrpSpPr>
      <p:grpSpPr>
        <a:xfrm>
          <a:off x="0" y="0"/>
          <a:ext cx="0" cy="0"/>
          <a:chOff x="0" y="0"/>
          <a:chExt cx="0" cy="0"/>
        </a:xfrm>
      </p:grpSpPr>
      <p:sp>
        <p:nvSpPr>
          <p:cNvPr id="3" name="Google Shape;35;p42">
            <a:extLst>
              <a:ext uri="{FF2B5EF4-FFF2-40B4-BE49-F238E27FC236}">
                <a16:creationId xmlns:a16="http://schemas.microsoft.com/office/drawing/2014/main" id="{643281B3-142E-4E17-8EEC-72314F39A9B8}"/>
              </a:ext>
            </a:extLst>
          </p:cNvPr>
          <p:cNvSpPr>
            <a:spLocks noChangeArrowheads="1"/>
          </p:cNvSpPr>
          <p:nvPr/>
        </p:nvSpPr>
        <p:spPr bwMode="auto">
          <a:xfrm>
            <a:off x="0" y="0"/>
            <a:ext cx="12192000" cy="6858000"/>
          </a:xfrm>
          <a:prstGeom prst="rect">
            <a:avLst/>
          </a:prstGeom>
          <a:solidFill>
            <a:srgbClr val="B7B7B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100"/>
              <a:defRPr/>
            </a:pPr>
            <a:r>
              <a:rPr lang="es-ES" altLang="sr-Latn-RS" sz="1600">
                <a:latin typeface="Helvetica Neue" panose="020B0604020202020204" charset="0"/>
                <a:sym typeface="Helvetica Neue" panose="020B0604020202020204" charset="0"/>
              </a:rPr>
              <a:t>Put the photo over this grey rectangle.</a:t>
            </a:r>
            <a:endParaRPr lang="sr-Latn-RS" altLang="sr-Latn-RS" sz="1600">
              <a:latin typeface="Helvetica Neue" panose="020B0604020202020204" charset="0"/>
              <a:sym typeface="Helvetica Neue" panose="020B0604020202020204" charset="0"/>
            </a:endParaRPr>
          </a:p>
          <a:p>
            <a:pPr algn="ctr" eaLnBrk="1" hangingPunct="1">
              <a:buSzPts val="1100"/>
              <a:defRPr/>
            </a:pPr>
            <a:r>
              <a:rPr lang="es-ES" altLang="sr-Latn-RS" sz="1600">
                <a:latin typeface="Helvetica Neue" panose="020B0604020202020204" charset="0"/>
                <a:sym typeface="Helvetica Neue" panose="020B0604020202020204" charset="0"/>
              </a:rPr>
              <a:t>If necessary, cut it following the rectangle’s size.</a:t>
            </a:r>
            <a:endParaRPr lang="sr-Latn-RS" altLang="sr-Latn-RS" sz="1600"/>
          </a:p>
        </p:txBody>
      </p:sp>
      <p:sp>
        <p:nvSpPr>
          <p:cNvPr id="37" name="Google Shape;37;p42"/>
          <p:cNvSpPr txBox="1">
            <a:spLocks noGrp="1"/>
          </p:cNvSpPr>
          <p:nvPr>
            <p:ph type="body" idx="1"/>
          </p:nvPr>
        </p:nvSpPr>
        <p:spPr>
          <a:xfrm>
            <a:off x="904500" y="2227500"/>
            <a:ext cx="6777200" cy="1539200"/>
          </a:xfrm>
          <a:prstGeom prst="rect">
            <a:avLst/>
          </a:prstGeom>
          <a:noFill/>
          <a:ln>
            <a:noFill/>
          </a:ln>
        </p:spPr>
        <p:txBody>
          <a:bodyPr spcFirstLastPara="1">
            <a:normAutofit/>
          </a:bodyPr>
          <a:lstStyle>
            <a:lvl1pPr marL="609585" lvl="0"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1pPr>
            <a:lvl2pPr marL="1219170" lvl="1"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2pPr>
            <a:lvl3pPr marL="1828754" lvl="2"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3pPr>
            <a:lvl4pPr marL="2438339" lvl="3"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4pPr>
            <a:lvl5pPr marL="3047924" lvl="4"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5pPr>
            <a:lvl6pPr marL="3657509" lvl="5"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6pPr>
            <a:lvl7pPr marL="4267093" lvl="6"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7pPr>
            <a:lvl8pPr marL="4876678" lvl="7"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8pPr>
            <a:lvl9pPr marL="5486263" lvl="8"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9pPr>
          </a:lstStyle>
          <a:p>
            <a:endParaRPr/>
          </a:p>
        </p:txBody>
      </p:sp>
      <p:sp>
        <p:nvSpPr>
          <p:cNvPr id="4" name="Google Shape;36;p42">
            <a:extLst>
              <a:ext uri="{FF2B5EF4-FFF2-40B4-BE49-F238E27FC236}">
                <a16:creationId xmlns:a16="http://schemas.microsoft.com/office/drawing/2014/main" id="{B038C8FA-B91D-4FCA-8B30-E61B7DC4A2E4}"/>
              </a:ext>
            </a:extLst>
          </p:cNvPr>
          <p:cNvSpPr txBox="1">
            <a:spLocks noGrp="1" noChangeArrowheads="1"/>
          </p:cNvSpPr>
          <p:nvPr>
            <p:ph type="sldNum" idx="10"/>
          </p:nvPr>
        </p:nvSpPr>
        <p:spPr/>
        <p:txBody>
          <a:bodyPr anchor="t"/>
          <a:lstStyle>
            <a:lvl1pPr>
              <a:buSzPts val="800"/>
              <a:defRPr sz="1067">
                <a:solidFill>
                  <a:srgbClr val="FFFFFF"/>
                </a:solidFill>
              </a:defRPr>
            </a:lvl1pPr>
          </a:lstStyle>
          <a:p>
            <a:fld id="{AA34940E-0C36-4EDF-8C60-BB2AA9D061D6}" type="slidenum">
              <a:rPr lang="es-ES" altLang="sr-Latn-RS"/>
              <a:pPr/>
              <a:t>‹#›</a:t>
            </a:fld>
            <a:endParaRPr lang="sr-Latn-RS" altLang="sr-Latn-RS"/>
          </a:p>
        </p:txBody>
      </p:sp>
    </p:spTree>
    <p:extLst>
      <p:ext uri="{BB962C8B-B14F-4D97-AF65-F5344CB8AC3E}">
        <p14:creationId xmlns:p14="http://schemas.microsoft.com/office/powerpoint/2010/main" val="90157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F1476D-7C74-4BE9-A286-AF4A0B1EDCAD}"/>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FD3F146-7410-4230-8C7F-327FA97ECC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1FD70025-8AB0-4089-A603-AA1B524039A7}"/>
              </a:ext>
            </a:extLst>
          </p:cNvPr>
          <p:cNvSpPr>
            <a:spLocks noGrp="1"/>
          </p:cNvSpPr>
          <p:nvPr>
            <p:ph type="dt" sz="half" idx="10"/>
          </p:nvPr>
        </p:nvSpPr>
        <p:spPr/>
        <p:txBody>
          <a:bodyPr/>
          <a:lstStyle/>
          <a:p>
            <a:fld id="{D84135AD-863C-43EA-BA59-93157D662488}" type="datetimeFigureOut">
              <a:rPr lang="it-IT" smtClean="0"/>
              <a:t>23/02/2022</a:t>
            </a:fld>
            <a:endParaRPr lang="it-IT"/>
          </a:p>
        </p:txBody>
      </p:sp>
      <p:sp>
        <p:nvSpPr>
          <p:cNvPr id="5" name="Segnaposto piè di pagina 4">
            <a:extLst>
              <a:ext uri="{FF2B5EF4-FFF2-40B4-BE49-F238E27FC236}">
                <a16:creationId xmlns:a16="http://schemas.microsoft.com/office/drawing/2014/main" id="{D3385E36-A129-4E4A-B4A1-4612DA24BD5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11CDEBD-1C4D-461E-8EFC-3F89329746DA}"/>
              </a:ext>
            </a:extLst>
          </p:cNvPr>
          <p:cNvSpPr>
            <a:spLocks noGrp="1"/>
          </p:cNvSpPr>
          <p:nvPr>
            <p:ph type="sldNum" sz="quarter" idx="12"/>
          </p:nvPr>
        </p:nvSpPr>
        <p:spPr/>
        <p:txBody>
          <a:bodyPr/>
          <a:lstStyle/>
          <a:p>
            <a:fld id="{08B334CD-7564-43DD-B282-0E009C15ED94}" type="slidenum">
              <a:rPr lang="it-IT" smtClean="0"/>
              <a:t>‹#›</a:t>
            </a:fld>
            <a:endParaRPr lang="it-IT"/>
          </a:p>
        </p:txBody>
      </p:sp>
    </p:spTree>
    <p:extLst>
      <p:ext uri="{BB962C8B-B14F-4D97-AF65-F5344CB8AC3E}">
        <p14:creationId xmlns:p14="http://schemas.microsoft.com/office/powerpoint/2010/main" val="7837764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38"/>
        <p:cNvGrpSpPr/>
        <p:nvPr/>
      </p:nvGrpSpPr>
      <p:grpSpPr>
        <a:xfrm>
          <a:off x="0" y="0"/>
          <a:ext cx="0" cy="0"/>
          <a:chOff x="0" y="0"/>
          <a:chExt cx="0" cy="0"/>
        </a:xfrm>
      </p:grpSpPr>
      <p:sp>
        <p:nvSpPr>
          <p:cNvPr id="4" name="Google Shape;39;p43">
            <a:extLst>
              <a:ext uri="{FF2B5EF4-FFF2-40B4-BE49-F238E27FC236}">
                <a16:creationId xmlns:a16="http://schemas.microsoft.com/office/drawing/2014/main" id="{5D1EA49D-7559-46EA-A934-4C6D50F2A551}"/>
              </a:ext>
            </a:extLst>
          </p:cNvPr>
          <p:cNvSpPr>
            <a:spLocks noChangeArrowheads="1"/>
          </p:cNvSpPr>
          <p:nvPr/>
        </p:nvSpPr>
        <p:spPr bwMode="auto">
          <a:xfrm>
            <a:off x="-27517" y="-82550"/>
            <a:ext cx="12280901" cy="6940551"/>
          </a:xfrm>
          <a:prstGeom prst="rect">
            <a:avLst/>
          </a:prstGeom>
          <a:solidFill>
            <a:schemeClr val="bg1"/>
          </a:solidFill>
          <a:ln w="9525">
            <a:solidFill>
              <a:schemeClr val="bg1"/>
            </a:solidFill>
            <a:round/>
            <a:headEnd type="none" w="sm" len="sm"/>
            <a:tailEnd type="none" w="sm" len="sm"/>
          </a:ln>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defRPr/>
            </a:pPr>
            <a:endParaRPr lang="sr-Latn-RS" altLang="sr-Latn-RS" sz="1867"/>
          </a:p>
        </p:txBody>
      </p:sp>
      <p:pic>
        <p:nvPicPr>
          <p:cNvPr id="5" name="Google Shape;40;p43">
            <a:extLst>
              <a:ext uri="{FF2B5EF4-FFF2-40B4-BE49-F238E27FC236}">
                <a16:creationId xmlns:a16="http://schemas.microsoft.com/office/drawing/2014/main" id="{25452C5B-B5FD-4B5E-8D2E-862908DA5090}"/>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17496" r="-2444" b="29968"/>
          <a:stretch>
            <a:fillRect/>
          </a:stretch>
        </p:blipFill>
        <p:spPr bwMode="auto">
          <a:xfrm>
            <a:off x="2851151" y="3272368"/>
            <a:ext cx="8627533" cy="358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41;p43">
            <a:extLst>
              <a:ext uri="{FF2B5EF4-FFF2-40B4-BE49-F238E27FC236}">
                <a16:creationId xmlns:a16="http://schemas.microsoft.com/office/drawing/2014/main" id="{5EFFC7A1-CF64-4E57-B995-69860035C98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16011" t="39665" r="13564" b="-41084"/>
          <a:stretch>
            <a:fillRect/>
          </a:stretch>
        </p:blipFill>
        <p:spPr bwMode="auto">
          <a:xfrm>
            <a:off x="3687234" y="-95250"/>
            <a:ext cx="8625417" cy="4155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42;p43">
            <a:extLst>
              <a:ext uri="{FF2B5EF4-FFF2-40B4-BE49-F238E27FC236}">
                <a16:creationId xmlns:a16="http://schemas.microsoft.com/office/drawing/2014/main" id="{A72D71EE-341E-4F31-80FB-BBCF34009EE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57886" t="-24905" r="-17059" b="8301"/>
          <a:stretch>
            <a:fillRect/>
          </a:stretch>
        </p:blipFill>
        <p:spPr bwMode="auto">
          <a:xfrm>
            <a:off x="-35983" y="2029885"/>
            <a:ext cx="4823884" cy="4624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44;p43">
            <a:extLst>
              <a:ext uri="{FF2B5EF4-FFF2-40B4-BE49-F238E27FC236}">
                <a16:creationId xmlns:a16="http://schemas.microsoft.com/office/drawing/2014/main" id="{7A5317E4-E02E-46B0-9726-658D108B7C51}"/>
              </a:ext>
            </a:extLst>
          </p:cNvPr>
          <p:cNvSpPr txBox="1">
            <a:spLocks noChangeArrowheads="1"/>
          </p:cNvSpPr>
          <p:nvPr/>
        </p:nvSpPr>
        <p:spPr bwMode="auto">
          <a:xfrm>
            <a:off x="7727951" y="6248400"/>
            <a:ext cx="4000500" cy="45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buSzPts val="1000"/>
              <a:defRPr/>
            </a:pPr>
            <a:r>
              <a:rPr lang="es-ES" altLang="sr-Latn-RS" sz="1333">
                <a:solidFill>
                  <a:srgbClr val="595959"/>
                </a:solidFill>
                <a:latin typeface="Helvetica Neue" panose="020B0604020202020204" charset="0"/>
                <a:sym typeface="Helvetica Neue" panose="020B0604020202020204" charset="0"/>
              </a:rPr>
              <a:t>www.synod.va</a:t>
            </a:r>
            <a:endParaRPr lang="sr-Latn-RS" altLang="sr-Latn-RS" sz="1333">
              <a:solidFill>
                <a:srgbClr val="595959"/>
              </a:solidFill>
              <a:latin typeface="Helvetica Neue" panose="020B0604020202020204" charset="0"/>
              <a:sym typeface="Helvetica Neue" panose="020B0604020202020204" charset="0"/>
            </a:endParaRPr>
          </a:p>
        </p:txBody>
      </p:sp>
      <p:pic>
        <p:nvPicPr>
          <p:cNvPr id="9" name="Google Shape;47;p43">
            <a:extLst>
              <a:ext uri="{FF2B5EF4-FFF2-40B4-BE49-F238E27FC236}">
                <a16:creationId xmlns:a16="http://schemas.microsoft.com/office/drawing/2014/main" id="{B14AB6F6-7EA5-452F-8837-77BAF679C882}"/>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5509685"/>
            <a:ext cx="1513416" cy="133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Google Shape;45;p43"/>
          <p:cNvSpPr txBox="1">
            <a:spLocks noGrp="1"/>
          </p:cNvSpPr>
          <p:nvPr>
            <p:ph type="title"/>
          </p:nvPr>
        </p:nvSpPr>
        <p:spPr>
          <a:xfrm>
            <a:off x="167" y="1689200"/>
            <a:ext cx="12192000" cy="2272400"/>
          </a:xfrm>
          <a:prstGeom prst="rect">
            <a:avLst/>
          </a:prstGeom>
          <a:noFill/>
          <a:ln>
            <a:noFill/>
          </a:ln>
        </p:spPr>
        <p:txBody>
          <a:bodyPr spcFirstLastPara="1">
            <a:normAutofit/>
          </a:bodyPr>
          <a:lstStyle>
            <a:lvl1pPr lvl="0" algn="ctr">
              <a:lnSpc>
                <a:spcPct val="100000"/>
              </a:lnSpc>
              <a:spcBef>
                <a:spcPts val="0"/>
              </a:spcBef>
              <a:spcAft>
                <a:spcPts val="0"/>
              </a:spcAft>
              <a:buClr>
                <a:srgbClr val="DE8F32"/>
              </a:buClr>
              <a:buSzPts val="9300"/>
              <a:buFont typeface="Helvetica Neue"/>
              <a:buNone/>
              <a:defRPr sz="12400">
                <a:solidFill>
                  <a:srgbClr val="DE8F32"/>
                </a:solidFill>
                <a:latin typeface="Helvetica Neue"/>
                <a:ea typeface="Helvetica Neue"/>
                <a:cs typeface="Helvetica Neue"/>
                <a:sym typeface="Helvetica Neue"/>
              </a:defRPr>
            </a:lvl1pPr>
            <a:lvl2pPr lvl="1"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2pPr>
            <a:lvl3pPr lvl="2"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3pPr>
            <a:lvl4pPr lvl="3"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4pPr>
            <a:lvl5pPr lvl="4"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5pPr>
            <a:lvl6pPr lvl="5"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6pPr>
            <a:lvl7pPr lvl="6"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7pPr>
            <a:lvl8pPr lvl="7"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8pPr>
            <a:lvl9pPr lvl="8"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9pPr>
          </a:lstStyle>
          <a:p>
            <a:endParaRPr/>
          </a:p>
        </p:txBody>
      </p:sp>
      <p:sp>
        <p:nvSpPr>
          <p:cNvPr id="46" name="Google Shape;46;p43"/>
          <p:cNvSpPr txBox="1">
            <a:spLocks noGrp="1"/>
          </p:cNvSpPr>
          <p:nvPr>
            <p:ph type="subTitle" idx="1"/>
          </p:nvPr>
        </p:nvSpPr>
        <p:spPr>
          <a:xfrm>
            <a:off x="3134200" y="4063200"/>
            <a:ext cx="5923600" cy="740400"/>
          </a:xfrm>
          <a:prstGeom prst="rect">
            <a:avLst/>
          </a:prstGeom>
          <a:noFill/>
          <a:ln>
            <a:noFill/>
          </a:ln>
        </p:spPr>
        <p:txBody>
          <a:bodyPr spcFirstLastPara="1" anchor="b">
            <a:normAutofit/>
          </a:bodyPr>
          <a:lstStyle>
            <a:lvl1pPr lvl="0" algn="ctr">
              <a:lnSpc>
                <a:spcPct val="115000"/>
              </a:lnSpc>
              <a:spcBef>
                <a:spcPts val="0"/>
              </a:spcBef>
              <a:spcAft>
                <a:spcPts val="0"/>
              </a:spcAft>
              <a:buClr>
                <a:srgbClr val="DE8F32"/>
              </a:buClr>
              <a:buSzPts val="2200"/>
              <a:buFont typeface="Helvetica Neue"/>
              <a:buNone/>
              <a:defRPr sz="2933">
                <a:solidFill>
                  <a:srgbClr val="DE8F32"/>
                </a:solidFill>
                <a:latin typeface="Helvetica Neue"/>
                <a:ea typeface="Helvetica Neue"/>
                <a:cs typeface="Helvetica Neue"/>
                <a:sym typeface="Helvetica Neue"/>
              </a:defRPr>
            </a:lvl1pPr>
            <a:lvl2pPr lvl="1"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2pPr>
            <a:lvl3pPr lvl="2"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3pPr>
            <a:lvl4pPr lvl="3"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4pPr>
            <a:lvl5pPr lvl="4"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5pPr>
            <a:lvl6pPr lvl="5"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6pPr>
            <a:lvl7pPr lvl="6"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7pPr>
            <a:lvl8pPr lvl="7"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8pPr>
            <a:lvl9pPr lvl="8"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9pPr>
          </a:lstStyle>
          <a:p>
            <a:endParaRPr/>
          </a:p>
        </p:txBody>
      </p:sp>
      <p:sp>
        <p:nvSpPr>
          <p:cNvPr id="10" name="Google Shape;43;p43">
            <a:extLst>
              <a:ext uri="{FF2B5EF4-FFF2-40B4-BE49-F238E27FC236}">
                <a16:creationId xmlns:a16="http://schemas.microsoft.com/office/drawing/2014/main" id="{AAAE9A4E-355C-4903-89F7-80AFD233B4C0}"/>
              </a:ext>
            </a:extLst>
          </p:cNvPr>
          <p:cNvSpPr txBox="1">
            <a:spLocks noGrp="1" noChangeArrowheads="1"/>
          </p:cNvSpPr>
          <p:nvPr>
            <p:ph type="sldNum" idx="10"/>
          </p:nvPr>
        </p:nvSpPr>
        <p:spPr/>
        <p:txBody>
          <a:bodyPr/>
          <a:lstStyle>
            <a:lvl1pPr>
              <a:defRPr/>
            </a:lvl1pPr>
          </a:lstStyle>
          <a:p>
            <a:fld id="{02993154-D2BD-4EE9-A829-D1CE2B3FC859}" type="slidenum">
              <a:rPr lang="es-ES" altLang="sr-Latn-RS"/>
              <a:pPr/>
              <a:t>‹#›</a:t>
            </a:fld>
            <a:endParaRPr lang="sr-Latn-RS" altLang="sr-Latn-RS"/>
          </a:p>
        </p:txBody>
      </p:sp>
    </p:spTree>
    <p:extLst>
      <p:ext uri="{BB962C8B-B14F-4D97-AF65-F5344CB8AC3E}">
        <p14:creationId xmlns:p14="http://schemas.microsoft.com/office/powerpoint/2010/main" val="26197316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xt">
  <p:cSld name="Text">
    <p:spTree>
      <p:nvGrpSpPr>
        <p:cNvPr id="1" name="Shape 48"/>
        <p:cNvGrpSpPr/>
        <p:nvPr/>
      </p:nvGrpSpPr>
      <p:grpSpPr>
        <a:xfrm>
          <a:off x="0" y="0"/>
          <a:ext cx="0" cy="0"/>
          <a:chOff x="0" y="0"/>
          <a:chExt cx="0" cy="0"/>
        </a:xfrm>
      </p:grpSpPr>
      <p:pic>
        <p:nvPicPr>
          <p:cNvPr id="4" name="Google Shape;49;p44">
            <a:extLst>
              <a:ext uri="{FF2B5EF4-FFF2-40B4-BE49-F238E27FC236}">
                <a16:creationId xmlns:a16="http://schemas.microsoft.com/office/drawing/2014/main" id="{E8F685A9-0584-481D-8CC0-5CB88B23E1CC}"/>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18" r="18"/>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Google Shape;50;p44"/>
          <p:cNvSpPr txBox="1">
            <a:spLocks noGrp="1"/>
          </p:cNvSpPr>
          <p:nvPr>
            <p:ph type="body" idx="1"/>
          </p:nvPr>
        </p:nvSpPr>
        <p:spPr>
          <a:xfrm>
            <a:off x="1671000" y="2386000"/>
            <a:ext cx="8850000" cy="1882800"/>
          </a:xfrm>
          <a:prstGeom prst="rect">
            <a:avLst/>
          </a:prstGeom>
          <a:noFill/>
          <a:ln>
            <a:noFill/>
          </a:ln>
        </p:spPr>
        <p:txBody>
          <a:bodyPr spcFirstLastPara="1">
            <a:normAutofit/>
          </a:bodyPr>
          <a:lstStyle>
            <a:lvl1pPr marL="609585" lvl="0" indent="-440256" algn="ctr">
              <a:lnSpc>
                <a:spcPct val="115000"/>
              </a:lnSpc>
              <a:spcBef>
                <a:spcPts val="0"/>
              </a:spcBef>
              <a:spcAft>
                <a:spcPts val="0"/>
              </a:spcAft>
              <a:buClr>
                <a:srgbClr val="000000"/>
              </a:buClr>
              <a:buSzPts val="1600"/>
              <a:buFont typeface="Helvetica Neue"/>
              <a:buChar char="●"/>
              <a:defRPr sz="2133">
                <a:solidFill>
                  <a:srgbClr val="000000"/>
                </a:solidFill>
                <a:highlight>
                  <a:schemeClr val="lt1"/>
                </a:highlight>
                <a:latin typeface="Helvetica Neue"/>
                <a:ea typeface="Helvetica Neue"/>
                <a:cs typeface="Helvetica Neue"/>
                <a:sym typeface="Helvetica Neue"/>
              </a:defRPr>
            </a:lvl1pPr>
            <a:lvl2pPr marL="1219170" lvl="1" indent="-440256" algn="ctr">
              <a:lnSpc>
                <a:spcPct val="115000"/>
              </a:lnSpc>
              <a:spcBef>
                <a:spcPts val="0"/>
              </a:spcBef>
              <a:spcAft>
                <a:spcPts val="0"/>
              </a:spcAft>
              <a:buClr>
                <a:srgbClr val="000000"/>
              </a:buClr>
              <a:buSzPts val="1600"/>
              <a:buFont typeface="Helvetica Neue"/>
              <a:buChar char="○"/>
              <a:defRPr sz="2133">
                <a:solidFill>
                  <a:srgbClr val="000000"/>
                </a:solidFill>
                <a:highlight>
                  <a:schemeClr val="lt1"/>
                </a:highlight>
                <a:latin typeface="Helvetica Neue"/>
                <a:ea typeface="Helvetica Neue"/>
                <a:cs typeface="Helvetica Neue"/>
                <a:sym typeface="Helvetica Neue"/>
              </a:defRPr>
            </a:lvl2pPr>
            <a:lvl3pPr marL="1828754" lvl="2" indent="-440256" algn="ctr">
              <a:lnSpc>
                <a:spcPct val="115000"/>
              </a:lnSpc>
              <a:spcBef>
                <a:spcPts val="0"/>
              </a:spcBef>
              <a:spcAft>
                <a:spcPts val="0"/>
              </a:spcAft>
              <a:buClr>
                <a:srgbClr val="000000"/>
              </a:buClr>
              <a:buSzPts val="1600"/>
              <a:buFont typeface="Helvetica Neue"/>
              <a:buChar char="■"/>
              <a:defRPr sz="2133">
                <a:solidFill>
                  <a:srgbClr val="000000"/>
                </a:solidFill>
                <a:highlight>
                  <a:schemeClr val="lt1"/>
                </a:highlight>
                <a:latin typeface="Helvetica Neue"/>
                <a:ea typeface="Helvetica Neue"/>
                <a:cs typeface="Helvetica Neue"/>
                <a:sym typeface="Helvetica Neue"/>
              </a:defRPr>
            </a:lvl3pPr>
            <a:lvl4pPr marL="2438339" lvl="3" indent="-440256" algn="ctr">
              <a:lnSpc>
                <a:spcPct val="115000"/>
              </a:lnSpc>
              <a:spcBef>
                <a:spcPts val="0"/>
              </a:spcBef>
              <a:spcAft>
                <a:spcPts val="0"/>
              </a:spcAft>
              <a:buClr>
                <a:srgbClr val="000000"/>
              </a:buClr>
              <a:buSzPts val="1600"/>
              <a:buFont typeface="Helvetica Neue"/>
              <a:buChar char="●"/>
              <a:defRPr sz="2133">
                <a:solidFill>
                  <a:srgbClr val="000000"/>
                </a:solidFill>
                <a:highlight>
                  <a:schemeClr val="lt1"/>
                </a:highlight>
                <a:latin typeface="Helvetica Neue"/>
                <a:ea typeface="Helvetica Neue"/>
                <a:cs typeface="Helvetica Neue"/>
                <a:sym typeface="Helvetica Neue"/>
              </a:defRPr>
            </a:lvl4pPr>
            <a:lvl5pPr marL="3047924" lvl="4" indent="-440256" algn="ctr">
              <a:lnSpc>
                <a:spcPct val="115000"/>
              </a:lnSpc>
              <a:spcBef>
                <a:spcPts val="0"/>
              </a:spcBef>
              <a:spcAft>
                <a:spcPts val="0"/>
              </a:spcAft>
              <a:buClr>
                <a:srgbClr val="000000"/>
              </a:buClr>
              <a:buSzPts val="1600"/>
              <a:buFont typeface="Helvetica Neue"/>
              <a:buChar char="○"/>
              <a:defRPr sz="2133">
                <a:solidFill>
                  <a:srgbClr val="000000"/>
                </a:solidFill>
                <a:highlight>
                  <a:schemeClr val="lt1"/>
                </a:highlight>
                <a:latin typeface="Helvetica Neue"/>
                <a:ea typeface="Helvetica Neue"/>
                <a:cs typeface="Helvetica Neue"/>
                <a:sym typeface="Helvetica Neue"/>
              </a:defRPr>
            </a:lvl5pPr>
            <a:lvl6pPr marL="3657509" lvl="5" indent="-440256" algn="ctr">
              <a:lnSpc>
                <a:spcPct val="115000"/>
              </a:lnSpc>
              <a:spcBef>
                <a:spcPts val="0"/>
              </a:spcBef>
              <a:spcAft>
                <a:spcPts val="0"/>
              </a:spcAft>
              <a:buClr>
                <a:srgbClr val="000000"/>
              </a:buClr>
              <a:buSzPts val="1600"/>
              <a:buFont typeface="Helvetica Neue"/>
              <a:buChar char="■"/>
              <a:defRPr sz="2133">
                <a:solidFill>
                  <a:srgbClr val="000000"/>
                </a:solidFill>
                <a:highlight>
                  <a:schemeClr val="lt1"/>
                </a:highlight>
                <a:latin typeface="Helvetica Neue"/>
                <a:ea typeface="Helvetica Neue"/>
                <a:cs typeface="Helvetica Neue"/>
                <a:sym typeface="Helvetica Neue"/>
              </a:defRPr>
            </a:lvl6pPr>
            <a:lvl7pPr marL="4267093" lvl="6" indent="-440256" algn="ctr">
              <a:lnSpc>
                <a:spcPct val="115000"/>
              </a:lnSpc>
              <a:spcBef>
                <a:spcPts val="0"/>
              </a:spcBef>
              <a:spcAft>
                <a:spcPts val="0"/>
              </a:spcAft>
              <a:buClr>
                <a:srgbClr val="000000"/>
              </a:buClr>
              <a:buSzPts val="1600"/>
              <a:buFont typeface="Helvetica Neue"/>
              <a:buChar char="●"/>
              <a:defRPr sz="2133">
                <a:solidFill>
                  <a:srgbClr val="000000"/>
                </a:solidFill>
                <a:highlight>
                  <a:schemeClr val="lt1"/>
                </a:highlight>
                <a:latin typeface="Helvetica Neue"/>
                <a:ea typeface="Helvetica Neue"/>
                <a:cs typeface="Helvetica Neue"/>
                <a:sym typeface="Helvetica Neue"/>
              </a:defRPr>
            </a:lvl7pPr>
            <a:lvl8pPr marL="4876678" lvl="7" indent="-440256" algn="ctr">
              <a:lnSpc>
                <a:spcPct val="115000"/>
              </a:lnSpc>
              <a:spcBef>
                <a:spcPts val="0"/>
              </a:spcBef>
              <a:spcAft>
                <a:spcPts val="0"/>
              </a:spcAft>
              <a:buClr>
                <a:srgbClr val="000000"/>
              </a:buClr>
              <a:buSzPts val="1600"/>
              <a:buFont typeface="Helvetica Neue"/>
              <a:buChar char="○"/>
              <a:defRPr sz="2133">
                <a:solidFill>
                  <a:srgbClr val="000000"/>
                </a:solidFill>
                <a:highlight>
                  <a:schemeClr val="lt1"/>
                </a:highlight>
                <a:latin typeface="Helvetica Neue"/>
                <a:ea typeface="Helvetica Neue"/>
                <a:cs typeface="Helvetica Neue"/>
                <a:sym typeface="Helvetica Neue"/>
              </a:defRPr>
            </a:lvl8pPr>
            <a:lvl9pPr marL="5486263" lvl="8" indent="-440256" algn="ctr">
              <a:lnSpc>
                <a:spcPct val="115000"/>
              </a:lnSpc>
              <a:spcBef>
                <a:spcPts val="0"/>
              </a:spcBef>
              <a:spcAft>
                <a:spcPts val="0"/>
              </a:spcAft>
              <a:buClr>
                <a:srgbClr val="000000"/>
              </a:buClr>
              <a:buSzPts val="1600"/>
              <a:buFont typeface="Helvetica Neue"/>
              <a:buChar char="■"/>
              <a:defRPr sz="2133">
                <a:solidFill>
                  <a:srgbClr val="000000"/>
                </a:solidFill>
                <a:highlight>
                  <a:schemeClr val="lt1"/>
                </a:highlight>
                <a:latin typeface="Helvetica Neue"/>
                <a:ea typeface="Helvetica Neue"/>
                <a:cs typeface="Helvetica Neue"/>
                <a:sym typeface="Helvetica Neue"/>
              </a:defRPr>
            </a:lvl9pPr>
          </a:lstStyle>
          <a:p>
            <a:endParaRPr/>
          </a:p>
        </p:txBody>
      </p:sp>
      <p:sp>
        <p:nvSpPr>
          <p:cNvPr id="51" name="Google Shape;51;p44"/>
          <p:cNvSpPr txBox="1">
            <a:spLocks noGrp="1"/>
          </p:cNvSpPr>
          <p:nvPr>
            <p:ph type="subTitle" idx="2"/>
          </p:nvPr>
        </p:nvSpPr>
        <p:spPr>
          <a:xfrm>
            <a:off x="299700" y="158667"/>
            <a:ext cx="4336800" cy="524800"/>
          </a:xfrm>
          <a:prstGeom prst="rect">
            <a:avLst/>
          </a:prstGeom>
          <a:noFill/>
          <a:ln>
            <a:noFill/>
          </a:ln>
        </p:spPr>
        <p:txBody>
          <a:bodyPr spcFirstLastPara="1">
            <a:normAutofit/>
          </a:bodyPr>
          <a:lstStyle>
            <a:lvl1pPr lvl="0" algn="l">
              <a:lnSpc>
                <a:spcPct val="115000"/>
              </a:lnSpc>
              <a:spcBef>
                <a:spcPts val="0"/>
              </a:spcBef>
              <a:spcAft>
                <a:spcPts val="0"/>
              </a:spcAft>
              <a:buClr>
                <a:srgbClr val="666666"/>
              </a:buClr>
              <a:buSzPts val="1100"/>
              <a:buNone/>
              <a:defRPr sz="1467">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467"/>
            </a:lvl2pPr>
            <a:lvl3pPr lvl="2" algn="l">
              <a:lnSpc>
                <a:spcPct val="115000"/>
              </a:lnSpc>
              <a:spcBef>
                <a:spcPts val="0"/>
              </a:spcBef>
              <a:spcAft>
                <a:spcPts val="0"/>
              </a:spcAft>
              <a:buSzPts val="1100"/>
              <a:buNone/>
              <a:defRPr sz="1467"/>
            </a:lvl3pPr>
            <a:lvl4pPr lvl="3" algn="l">
              <a:lnSpc>
                <a:spcPct val="115000"/>
              </a:lnSpc>
              <a:spcBef>
                <a:spcPts val="0"/>
              </a:spcBef>
              <a:spcAft>
                <a:spcPts val="0"/>
              </a:spcAft>
              <a:buSzPts val="1100"/>
              <a:buNone/>
              <a:defRPr sz="1467"/>
            </a:lvl4pPr>
            <a:lvl5pPr lvl="4" algn="l">
              <a:lnSpc>
                <a:spcPct val="115000"/>
              </a:lnSpc>
              <a:spcBef>
                <a:spcPts val="0"/>
              </a:spcBef>
              <a:spcAft>
                <a:spcPts val="0"/>
              </a:spcAft>
              <a:buSzPts val="1100"/>
              <a:buNone/>
              <a:defRPr sz="1467"/>
            </a:lvl5pPr>
            <a:lvl6pPr lvl="5" algn="l">
              <a:lnSpc>
                <a:spcPct val="115000"/>
              </a:lnSpc>
              <a:spcBef>
                <a:spcPts val="0"/>
              </a:spcBef>
              <a:spcAft>
                <a:spcPts val="0"/>
              </a:spcAft>
              <a:buSzPts val="1100"/>
              <a:buNone/>
              <a:defRPr sz="1467"/>
            </a:lvl6pPr>
            <a:lvl7pPr lvl="6" algn="l">
              <a:lnSpc>
                <a:spcPct val="115000"/>
              </a:lnSpc>
              <a:spcBef>
                <a:spcPts val="0"/>
              </a:spcBef>
              <a:spcAft>
                <a:spcPts val="0"/>
              </a:spcAft>
              <a:buSzPts val="1100"/>
              <a:buNone/>
              <a:defRPr sz="1467"/>
            </a:lvl7pPr>
            <a:lvl8pPr lvl="7" algn="l">
              <a:lnSpc>
                <a:spcPct val="115000"/>
              </a:lnSpc>
              <a:spcBef>
                <a:spcPts val="0"/>
              </a:spcBef>
              <a:spcAft>
                <a:spcPts val="0"/>
              </a:spcAft>
              <a:buSzPts val="1100"/>
              <a:buNone/>
              <a:defRPr sz="1467"/>
            </a:lvl8pPr>
            <a:lvl9pPr lvl="8" algn="l">
              <a:lnSpc>
                <a:spcPct val="115000"/>
              </a:lnSpc>
              <a:spcBef>
                <a:spcPts val="0"/>
              </a:spcBef>
              <a:spcAft>
                <a:spcPts val="0"/>
              </a:spcAft>
              <a:buSzPts val="1100"/>
              <a:buNone/>
              <a:defRPr sz="1467"/>
            </a:lvl9pPr>
          </a:lstStyle>
          <a:p>
            <a:endParaRPr/>
          </a:p>
        </p:txBody>
      </p:sp>
      <p:sp>
        <p:nvSpPr>
          <p:cNvPr id="5" name="Google Shape;52;p44">
            <a:extLst>
              <a:ext uri="{FF2B5EF4-FFF2-40B4-BE49-F238E27FC236}">
                <a16:creationId xmlns:a16="http://schemas.microsoft.com/office/drawing/2014/main" id="{B72BEE29-09A5-45D3-87A0-4F3B30FC2FD8}"/>
              </a:ext>
            </a:extLst>
          </p:cNvPr>
          <p:cNvSpPr txBox="1">
            <a:spLocks noGrp="1" noChangeArrowheads="1"/>
          </p:cNvSpPr>
          <p:nvPr>
            <p:ph type="sldNum" idx="10"/>
          </p:nvPr>
        </p:nvSpPr>
        <p:spPr/>
        <p:txBody>
          <a:bodyPr anchor="t"/>
          <a:lstStyle>
            <a:lvl1pPr>
              <a:buSzPts val="800"/>
              <a:defRPr sz="1067">
                <a:solidFill>
                  <a:srgbClr val="595959"/>
                </a:solidFill>
              </a:defRPr>
            </a:lvl1pPr>
          </a:lstStyle>
          <a:p>
            <a:fld id="{3785F70F-981B-4C13-A3E7-2298CE26BF5A}" type="slidenum">
              <a:rPr lang="es-ES" altLang="sr-Latn-RS"/>
              <a:pPr/>
              <a:t>‹#›</a:t>
            </a:fld>
            <a:endParaRPr lang="sr-Latn-RS" altLang="sr-Latn-RS"/>
          </a:p>
        </p:txBody>
      </p:sp>
    </p:spTree>
    <p:extLst>
      <p:ext uri="{BB962C8B-B14F-4D97-AF65-F5344CB8AC3E}">
        <p14:creationId xmlns:p14="http://schemas.microsoft.com/office/powerpoint/2010/main" val="7405161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3"/>
        <p:cNvGrpSpPr/>
        <p:nvPr/>
      </p:nvGrpSpPr>
      <p:grpSpPr>
        <a:xfrm>
          <a:off x="0" y="0"/>
          <a:ext cx="0" cy="0"/>
          <a:chOff x="0" y="0"/>
          <a:chExt cx="0" cy="0"/>
        </a:xfrm>
      </p:grpSpPr>
      <p:pic>
        <p:nvPicPr>
          <p:cNvPr id="3" name="Google Shape;54;p45">
            <a:extLst>
              <a:ext uri="{FF2B5EF4-FFF2-40B4-BE49-F238E27FC236}">
                <a16:creationId xmlns:a16="http://schemas.microsoft.com/office/drawing/2014/main" id="{228B1E50-3B53-4037-9204-F610D88FA9D2}"/>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18" r="18"/>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Google Shape;55;p45"/>
          <p:cNvSpPr txBox="1">
            <a:spLocks noGrp="1"/>
          </p:cNvSpPr>
          <p:nvPr>
            <p:ph type="body" idx="1"/>
          </p:nvPr>
        </p:nvSpPr>
        <p:spPr>
          <a:xfrm>
            <a:off x="1431600" y="5300707"/>
            <a:ext cx="7998400" cy="806800"/>
          </a:xfrm>
          <a:prstGeom prst="rect">
            <a:avLst/>
          </a:prstGeom>
          <a:noFill/>
          <a:ln>
            <a:noFill/>
          </a:ln>
        </p:spPr>
        <p:txBody>
          <a:bodyPr spcFirstLastPara="1" anchor="ctr">
            <a:normAutofit/>
          </a:bodyPr>
          <a:lstStyle>
            <a:lvl1pPr marL="609585" lvl="0" indent="-304792" algn="l">
              <a:lnSpc>
                <a:spcPct val="100000"/>
              </a:lnSpc>
              <a:spcBef>
                <a:spcPts val="0"/>
              </a:spcBef>
              <a:spcAft>
                <a:spcPts val="0"/>
              </a:spcAft>
              <a:buClr>
                <a:srgbClr val="000000"/>
              </a:buClr>
              <a:buSzPts val="2800"/>
              <a:buFont typeface="Helvetica Neue"/>
              <a:buNone/>
              <a:defRPr sz="3733" b="1">
                <a:solidFill>
                  <a:srgbClr val="000000"/>
                </a:solidFill>
                <a:latin typeface="Helvetica Neue"/>
                <a:ea typeface="Helvetica Neue"/>
                <a:cs typeface="Helvetica Neue"/>
                <a:sym typeface="Helvetica Neue"/>
              </a:defRPr>
            </a:lvl1pPr>
          </a:lstStyle>
          <a:p>
            <a:endParaRPr/>
          </a:p>
        </p:txBody>
      </p:sp>
      <p:sp>
        <p:nvSpPr>
          <p:cNvPr id="4" name="Google Shape;56;p45">
            <a:extLst>
              <a:ext uri="{FF2B5EF4-FFF2-40B4-BE49-F238E27FC236}">
                <a16:creationId xmlns:a16="http://schemas.microsoft.com/office/drawing/2014/main" id="{A04609B0-62A3-41A1-BADD-2BC70B4C7C4F}"/>
              </a:ext>
            </a:extLst>
          </p:cNvPr>
          <p:cNvSpPr txBox="1">
            <a:spLocks noGrp="1" noChangeArrowheads="1"/>
          </p:cNvSpPr>
          <p:nvPr>
            <p:ph type="sldNum" idx="10"/>
          </p:nvPr>
        </p:nvSpPr>
        <p:spPr/>
        <p:txBody>
          <a:bodyPr anchor="t"/>
          <a:lstStyle>
            <a:lvl1pPr>
              <a:buSzPts val="800"/>
              <a:defRPr sz="1067">
                <a:solidFill>
                  <a:srgbClr val="595959"/>
                </a:solidFill>
              </a:defRPr>
            </a:lvl1pPr>
          </a:lstStyle>
          <a:p>
            <a:fld id="{3C12F2FA-0EA4-4BFE-AFE8-44469F60F002}" type="slidenum">
              <a:rPr lang="es-ES" altLang="sr-Latn-RS"/>
              <a:pPr/>
              <a:t>‹#›</a:t>
            </a:fld>
            <a:endParaRPr lang="sr-Latn-RS" altLang="sr-Latn-RS"/>
          </a:p>
        </p:txBody>
      </p:sp>
    </p:spTree>
    <p:extLst>
      <p:ext uri="{BB962C8B-B14F-4D97-AF65-F5344CB8AC3E}">
        <p14:creationId xmlns:p14="http://schemas.microsoft.com/office/powerpoint/2010/main" val="7210534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hoto collage and short text">
  <p:cSld name="Photo collage and short text">
    <p:spTree>
      <p:nvGrpSpPr>
        <p:cNvPr id="1" name="Shape 63"/>
        <p:cNvGrpSpPr/>
        <p:nvPr/>
      </p:nvGrpSpPr>
      <p:grpSpPr>
        <a:xfrm>
          <a:off x="0" y="0"/>
          <a:ext cx="0" cy="0"/>
          <a:chOff x="0" y="0"/>
          <a:chExt cx="0" cy="0"/>
        </a:xfrm>
      </p:grpSpPr>
      <p:sp>
        <p:nvSpPr>
          <p:cNvPr id="3" name="Google Shape;65;p47">
            <a:extLst>
              <a:ext uri="{FF2B5EF4-FFF2-40B4-BE49-F238E27FC236}">
                <a16:creationId xmlns:a16="http://schemas.microsoft.com/office/drawing/2014/main" id="{23D45B34-A77B-451B-8D01-C5B5075917FE}"/>
              </a:ext>
            </a:extLst>
          </p:cNvPr>
          <p:cNvSpPr>
            <a:spLocks noChangeArrowheads="1"/>
          </p:cNvSpPr>
          <p:nvPr/>
        </p:nvSpPr>
        <p:spPr bwMode="auto">
          <a:xfrm>
            <a:off x="80433" y="5613400"/>
            <a:ext cx="1441451" cy="1185333"/>
          </a:xfrm>
          <a:prstGeom prst="roundRect">
            <a:avLst>
              <a:gd name="adj" fmla="val 16667"/>
            </a:avLst>
          </a:prstGeom>
          <a:solidFill>
            <a:schemeClr val="bg1"/>
          </a:solidFill>
          <a:ln w="9525">
            <a:solidFill>
              <a:schemeClr val="bg1"/>
            </a:solidFill>
            <a:round/>
            <a:headEnd type="none" w="sm" len="sm"/>
            <a:tailEnd type="none" w="sm" len="sm"/>
          </a:ln>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defRPr/>
            </a:pPr>
            <a:endParaRPr lang="sr-Latn-RS" altLang="sr-Latn-RS" sz="1867"/>
          </a:p>
        </p:txBody>
      </p:sp>
      <p:sp>
        <p:nvSpPr>
          <p:cNvPr id="4" name="Google Shape;66;p47">
            <a:extLst>
              <a:ext uri="{FF2B5EF4-FFF2-40B4-BE49-F238E27FC236}">
                <a16:creationId xmlns:a16="http://schemas.microsoft.com/office/drawing/2014/main" id="{8718FD8D-9469-418F-907E-1C2FE47D349F}"/>
              </a:ext>
            </a:extLst>
          </p:cNvPr>
          <p:cNvSpPr>
            <a:spLocks noChangeArrowheads="1"/>
          </p:cNvSpPr>
          <p:nvPr/>
        </p:nvSpPr>
        <p:spPr bwMode="auto">
          <a:xfrm>
            <a:off x="6155268" y="-12700"/>
            <a:ext cx="6034617" cy="6858000"/>
          </a:xfrm>
          <a:prstGeom prst="rect">
            <a:avLst/>
          </a:prstGeom>
          <a:solidFill>
            <a:srgbClr val="B7B7B7"/>
          </a:solidFill>
          <a:ln w="9525">
            <a:solidFill>
              <a:srgbClr val="B7B7B7"/>
            </a:solidFill>
            <a:round/>
            <a:headEnd type="none" w="sm" len="sm"/>
            <a:tailEnd type="none" w="sm" len="sm"/>
          </a:ln>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defRPr/>
            </a:pPr>
            <a:endParaRPr lang="sr-Latn-RS" altLang="sr-Latn-RS" sz="1867"/>
          </a:p>
        </p:txBody>
      </p:sp>
      <p:sp>
        <p:nvSpPr>
          <p:cNvPr id="5" name="Google Shape;67;p47">
            <a:extLst>
              <a:ext uri="{FF2B5EF4-FFF2-40B4-BE49-F238E27FC236}">
                <a16:creationId xmlns:a16="http://schemas.microsoft.com/office/drawing/2014/main" id="{51350EC2-70C8-4797-96E9-64219BCE2B2E}"/>
              </a:ext>
            </a:extLst>
          </p:cNvPr>
          <p:cNvSpPr>
            <a:spLocks noChangeArrowheads="1"/>
          </p:cNvSpPr>
          <p:nvPr/>
        </p:nvSpPr>
        <p:spPr bwMode="auto">
          <a:xfrm>
            <a:off x="245534" y="256118"/>
            <a:ext cx="5585884" cy="4157133"/>
          </a:xfrm>
          <a:prstGeom prst="rect">
            <a:avLst/>
          </a:prstGeom>
          <a:solidFill>
            <a:srgbClr val="B7B7B7"/>
          </a:solidFill>
          <a:ln w="9525">
            <a:solidFill>
              <a:srgbClr val="B7B7B7"/>
            </a:solidFill>
            <a:round/>
            <a:headEnd type="none" w="sm" len="sm"/>
            <a:tailEnd type="none" w="sm" len="sm"/>
          </a:ln>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200"/>
              <a:defRPr/>
            </a:pPr>
            <a:r>
              <a:rPr lang="es-ES" altLang="sr-Latn-RS" sz="1600">
                <a:latin typeface="Helvetica Neue" panose="020B0604020202020204" charset="0"/>
                <a:sym typeface="Helvetica Neue" panose="020B0604020202020204" charset="0"/>
              </a:rPr>
              <a:t>Put the photo over this grey rectangle.</a:t>
            </a:r>
            <a:endParaRPr lang="sr-Latn-RS" altLang="sr-Latn-RS" sz="1600">
              <a:latin typeface="Helvetica Neue" panose="020B0604020202020204" charset="0"/>
              <a:sym typeface="Helvetica Neue" panose="020B0604020202020204" charset="0"/>
            </a:endParaRPr>
          </a:p>
          <a:p>
            <a:pPr algn="ctr" eaLnBrk="1" hangingPunct="1">
              <a:buSzPts val="1200"/>
              <a:defRPr/>
            </a:pPr>
            <a:r>
              <a:rPr lang="es-ES" altLang="sr-Latn-RS" sz="1600">
                <a:latin typeface="Helvetica Neue" panose="020B0604020202020204" charset="0"/>
                <a:sym typeface="Helvetica Neue" panose="020B0604020202020204" charset="0"/>
              </a:rPr>
              <a:t>If necessary, cut it following the rectangle’s size.</a:t>
            </a:r>
            <a:endParaRPr lang="sr-Latn-RS" altLang="sr-Latn-RS" sz="1600"/>
          </a:p>
        </p:txBody>
      </p:sp>
      <p:sp>
        <p:nvSpPr>
          <p:cNvPr id="6" name="Google Shape;68;p47">
            <a:extLst>
              <a:ext uri="{FF2B5EF4-FFF2-40B4-BE49-F238E27FC236}">
                <a16:creationId xmlns:a16="http://schemas.microsoft.com/office/drawing/2014/main" id="{74E958A2-43C6-48C2-8A2A-BAFAE3EEF104}"/>
              </a:ext>
            </a:extLst>
          </p:cNvPr>
          <p:cNvSpPr>
            <a:spLocks noChangeArrowheads="1"/>
          </p:cNvSpPr>
          <p:nvPr/>
        </p:nvSpPr>
        <p:spPr bwMode="auto">
          <a:xfrm>
            <a:off x="245534" y="4671485"/>
            <a:ext cx="2713567" cy="1985433"/>
          </a:xfrm>
          <a:prstGeom prst="rect">
            <a:avLst/>
          </a:prstGeom>
          <a:solidFill>
            <a:srgbClr val="B7B7B7"/>
          </a:solidFill>
          <a:ln w="9525">
            <a:solidFill>
              <a:srgbClr val="B7B7B7"/>
            </a:solidFill>
            <a:round/>
            <a:headEnd type="none" w="sm" len="sm"/>
            <a:tailEnd type="none" w="sm" len="sm"/>
          </a:ln>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200"/>
              <a:defRPr/>
            </a:pPr>
            <a:r>
              <a:rPr lang="es-ES" altLang="sr-Latn-RS" sz="1600">
                <a:latin typeface="Helvetica Neue" panose="020B0604020202020204" charset="0"/>
                <a:sym typeface="Helvetica Neue" panose="020B0604020202020204" charset="0"/>
              </a:rPr>
              <a:t>Put the photo over this grey rectangle.</a:t>
            </a:r>
            <a:endParaRPr lang="sr-Latn-RS" altLang="sr-Latn-RS" sz="1600">
              <a:latin typeface="Helvetica Neue" panose="020B0604020202020204" charset="0"/>
              <a:sym typeface="Helvetica Neue" panose="020B0604020202020204" charset="0"/>
            </a:endParaRPr>
          </a:p>
          <a:p>
            <a:pPr algn="ctr" eaLnBrk="1" hangingPunct="1">
              <a:buSzPts val="1200"/>
              <a:defRPr/>
            </a:pPr>
            <a:r>
              <a:rPr lang="es-ES" altLang="sr-Latn-RS" sz="1600">
                <a:latin typeface="Helvetica Neue" panose="020B0604020202020204" charset="0"/>
                <a:sym typeface="Helvetica Neue" panose="020B0604020202020204" charset="0"/>
              </a:rPr>
              <a:t>If necessary, cut it following the rectangle’s size.</a:t>
            </a:r>
            <a:endParaRPr lang="sr-Latn-RS" altLang="sr-Latn-RS" sz="1600"/>
          </a:p>
        </p:txBody>
      </p:sp>
      <p:sp>
        <p:nvSpPr>
          <p:cNvPr id="7" name="Google Shape;69;p47">
            <a:extLst>
              <a:ext uri="{FF2B5EF4-FFF2-40B4-BE49-F238E27FC236}">
                <a16:creationId xmlns:a16="http://schemas.microsoft.com/office/drawing/2014/main" id="{26F9CBF9-164C-4844-8ADE-ABB7C18543EB}"/>
              </a:ext>
            </a:extLst>
          </p:cNvPr>
          <p:cNvSpPr>
            <a:spLocks noChangeArrowheads="1"/>
          </p:cNvSpPr>
          <p:nvPr/>
        </p:nvSpPr>
        <p:spPr bwMode="auto">
          <a:xfrm>
            <a:off x="3139017" y="4671485"/>
            <a:ext cx="2692400" cy="1985433"/>
          </a:xfrm>
          <a:prstGeom prst="rect">
            <a:avLst/>
          </a:prstGeom>
          <a:solidFill>
            <a:srgbClr val="B7B7B7"/>
          </a:solidFill>
          <a:ln w="9525">
            <a:solidFill>
              <a:srgbClr val="B7B7B7"/>
            </a:solidFill>
            <a:round/>
            <a:headEnd type="none" w="sm" len="sm"/>
            <a:tailEnd type="none" w="sm" len="sm"/>
          </a:ln>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200"/>
              <a:defRPr/>
            </a:pPr>
            <a:r>
              <a:rPr lang="es-ES" altLang="sr-Latn-RS" sz="1600">
                <a:latin typeface="Helvetica Neue" panose="020B0604020202020204" charset="0"/>
                <a:sym typeface="Helvetica Neue" panose="020B0604020202020204" charset="0"/>
              </a:rPr>
              <a:t>Put the photo over this grey rectangle.</a:t>
            </a:r>
            <a:endParaRPr lang="sr-Latn-RS" altLang="sr-Latn-RS" sz="1600">
              <a:latin typeface="Helvetica Neue" panose="020B0604020202020204" charset="0"/>
              <a:sym typeface="Helvetica Neue" panose="020B0604020202020204" charset="0"/>
            </a:endParaRPr>
          </a:p>
          <a:p>
            <a:pPr algn="ctr" eaLnBrk="1" hangingPunct="1">
              <a:buSzPts val="1200"/>
              <a:defRPr/>
            </a:pPr>
            <a:r>
              <a:rPr lang="es-ES" altLang="sr-Latn-RS" sz="1600">
                <a:latin typeface="Helvetica Neue" panose="020B0604020202020204" charset="0"/>
                <a:sym typeface="Helvetica Neue" panose="020B0604020202020204" charset="0"/>
              </a:rPr>
              <a:t>If necessary, cut it following the rectangle’s size.</a:t>
            </a:r>
            <a:endParaRPr lang="sr-Latn-RS" altLang="sr-Latn-RS" sz="1600"/>
          </a:p>
        </p:txBody>
      </p:sp>
      <p:sp>
        <p:nvSpPr>
          <p:cNvPr id="70" name="Google Shape;70;p47"/>
          <p:cNvSpPr txBox="1">
            <a:spLocks noGrp="1"/>
          </p:cNvSpPr>
          <p:nvPr>
            <p:ph type="body" idx="1"/>
          </p:nvPr>
        </p:nvSpPr>
        <p:spPr>
          <a:xfrm>
            <a:off x="6088500" y="2578500"/>
            <a:ext cx="4738800" cy="1835200"/>
          </a:xfrm>
          <a:prstGeom prst="rect">
            <a:avLst/>
          </a:prstGeom>
          <a:solidFill>
            <a:srgbClr val="FFFFFF"/>
          </a:solidFill>
          <a:ln>
            <a:noFill/>
          </a:ln>
        </p:spPr>
        <p:txBody>
          <a:bodyPr spcFirstLastPara="1" anchor="ctr">
            <a:normAutofit/>
          </a:bodyPr>
          <a:lstStyle>
            <a:lvl1pPr marL="609585" lvl="0"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1pPr>
            <a:lvl2pPr marL="1219170" lvl="1"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2pPr>
            <a:lvl3pPr marL="1828754" lvl="2"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3pPr>
            <a:lvl4pPr marL="2438339" lvl="3"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4pPr>
            <a:lvl5pPr marL="3047924" lvl="4"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5pPr>
            <a:lvl6pPr marL="3657509" lvl="5"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6pPr>
            <a:lvl7pPr marL="4267093" lvl="6"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7pPr>
            <a:lvl8pPr marL="4876678" lvl="7"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8pPr>
            <a:lvl9pPr marL="5486263" lvl="8"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9pPr>
          </a:lstStyle>
          <a:p>
            <a:endParaRPr/>
          </a:p>
        </p:txBody>
      </p:sp>
      <p:sp>
        <p:nvSpPr>
          <p:cNvPr id="8" name="Google Shape;64;p47">
            <a:extLst>
              <a:ext uri="{FF2B5EF4-FFF2-40B4-BE49-F238E27FC236}">
                <a16:creationId xmlns:a16="http://schemas.microsoft.com/office/drawing/2014/main" id="{8A69AC6A-4C2E-4A08-8D29-B107145792B2}"/>
              </a:ext>
            </a:extLst>
          </p:cNvPr>
          <p:cNvSpPr txBox="1">
            <a:spLocks noGrp="1" noChangeArrowheads="1"/>
          </p:cNvSpPr>
          <p:nvPr>
            <p:ph type="sldNum" idx="10"/>
          </p:nvPr>
        </p:nvSpPr>
        <p:spPr/>
        <p:txBody>
          <a:bodyPr anchor="t"/>
          <a:lstStyle>
            <a:lvl1pPr>
              <a:buSzPts val="800"/>
              <a:defRPr sz="1067">
                <a:solidFill>
                  <a:srgbClr val="595959"/>
                </a:solidFill>
              </a:defRPr>
            </a:lvl1pPr>
          </a:lstStyle>
          <a:p>
            <a:fld id="{16AA309C-587B-4646-A36F-3E0BD4DA168A}" type="slidenum">
              <a:rPr lang="es-ES" altLang="sr-Latn-RS"/>
              <a:pPr/>
              <a:t>‹#›</a:t>
            </a:fld>
            <a:endParaRPr lang="sr-Latn-RS" altLang="sr-Latn-RS"/>
          </a:p>
        </p:txBody>
      </p:sp>
      <p:sp>
        <p:nvSpPr>
          <p:cNvPr id="9" name="Google Shape;71;p47">
            <a:extLst>
              <a:ext uri="{FF2B5EF4-FFF2-40B4-BE49-F238E27FC236}">
                <a16:creationId xmlns:a16="http://schemas.microsoft.com/office/drawing/2014/main" id="{5A4BE1FF-F3D5-4AE0-9CA9-22BA560B50DE}"/>
              </a:ext>
            </a:extLst>
          </p:cNvPr>
          <p:cNvSpPr txBox="1">
            <a:spLocks noGrp="1" noChangeArrowheads="1"/>
          </p:cNvSpPr>
          <p:nvPr>
            <p:ph type="sldNum" idx="11"/>
          </p:nvPr>
        </p:nvSpPr>
        <p:spPr/>
        <p:txBody>
          <a:bodyPr anchor="t"/>
          <a:lstStyle>
            <a:lvl1pPr>
              <a:buSzPts val="800"/>
              <a:defRPr sz="1067">
                <a:solidFill>
                  <a:srgbClr val="595959"/>
                </a:solidFill>
              </a:defRPr>
            </a:lvl1pPr>
          </a:lstStyle>
          <a:p>
            <a:fld id="{96990A93-3891-4ADC-8090-D208D324316C}" type="slidenum">
              <a:rPr lang="es-ES" altLang="sr-Latn-RS"/>
              <a:pPr/>
              <a:t>‹#›</a:t>
            </a:fld>
            <a:endParaRPr lang="sr-Latn-RS" altLang="sr-Latn-RS"/>
          </a:p>
        </p:txBody>
      </p:sp>
    </p:spTree>
    <p:extLst>
      <p:ext uri="{BB962C8B-B14F-4D97-AF65-F5344CB8AC3E}">
        <p14:creationId xmlns:p14="http://schemas.microsoft.com/office/powerpoint/2010/main" val="8067503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hoto collage and text">
  <p:cSld name="Photo collage and text">
    <p:spTree>
      <p:nvGrpSpPr>
        <p:cNvPr id="1" name="Shape 85"/>
        <p:cNvGrpSpPr/>
        <p:nvPr/>
      </p:nvGrpSpPr>
      <p:grpSpPr>
        <a:xfrm>
          <a:off x="0" y="0"/>
          <a:ext cx="0" cy="0"/>
          <a:chOff x="0" y="0"/>
          <a:chExt cx="0" cy="0"/>
        </a:xfrm>
      </p:grpSpPr>
      <p:sp>
        <p:nvSpPr>
          <p:cNvPr id="3" name="Google Shape;86;p50">
            <a:extLst>
              <a:ext uri="{FF2B5EF4-FFF2-40B4-BE49-F238E27FC236}">
                <a16:creationId xmlns:a16="http://schemas.microsoft.com/office/drawing/2014/main" id="{477D81A5-B550-488B-B59E-D516307C61CF}"/>
              </a:ext>
            </a:extLst>
          </p:cNvPr>
          <p:cNvSpPr>
            <a:spLocks noChangeArrowheads="1"/>
          </p:cNvSpPr>
          <p:nvPr/>
        </p:nvSpPr>
        <p:spPr bwMode="auto">
          <a:xfrm>
            <a:off x="12700" y="5427133"/>
            <a:ext cx="1458384" cy="1430867"/>
          </a:xfrm>
          <a:prstGeom prst="rect">
            <a:avLst/>
          </a:prstGeom>
          <a:solidFill>
            <a:schemeClr val="bg1"/>
          </a:solidFill>
          <a:ln w="9525">
            <a:solidFill>
              <a:schemeClr val="bg1"/>
            </a:solidFill>
            <a:round/>
            <a:headEnd type="none" w="sm" len="sm"/>
            <a:tailEnd type="none" w="sm" len="sm"/>
          </a:ln>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defRPr/>
            </a:pPr>
            <a:endParaRPr lang="sr-Latn-RS" altLang="sr-Latn-RS" sz="1867"/>
          </a:p>
        </p:txBody>
      </p:sp>
      <p:sp>
        <p:nvSpPr>
          <p:cNvPr id="4" name="Google Shape;87;p50">
            <a:extLst>
              <a:ext uri="{FF2B5EF4-FFF2-40B4-BE49-F238E27FC236}">
                <a16:creationId xmlns:a16="http://schemas.microsoft.com/office/drawing/2014/main" id="{7A5F35F6-3D80-4D2C-9C6D-4AB624650508}"/>
              </a:ext>
            </a:extLst>
          </p:cNvPr>
          <p:cNvSpPr txBox="1">
            <a:spLocks noChangeArrowheads="1"/>
          </p:cNvSpPr>
          <p:nvPr/>
        </p:nvSpPr>
        <p:spPr bwMode="auto">
          <a:xfrm>
            <a:off x="262468" y="825501"/>
            <a:ext cx="5592233"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15000"/>
              </a:lnSpc>
              <a:spcAft>
                <a:spcPts val="1600"/>
              </a:spcAft>
              <a:buSzPts val="1200"/>
              <a:defRPr/>
            </a:pPr>
            <a:endParaRPr lang="sr-Latn-RS" altLang="sr-Latn-RS" sz="1600">
              <a:latin typeface="Helvetica Neue" panose="020B0604020202020204" charset="0"/>
              <a:sym typeface="Helvetica Neue" panose="020B0604020202020204" charset="0"/>
            </a:endParaRPr>
          </a:p>
        </p:txBody>
      </p:sp>
      <p:sp>
        <p:nvSpPr>
          <p:cNvPr id="5" name="Google Shape;88;p50">
            <a:extLst>
              <a:ext uri="{FF2B5EF4-FFF2-40B4-BE49-F238E27FC236}">
                <a16:creationId xmlns:a16="http://schemas.microsoft.com/office/drawing/2014/main" id="{7176E7BB-483F-4D36-8EA6-EE51BEE1CE37}"/>
              </a:ext>
            </a:extLst>
          </p:cNvPr>
          <p:cNvSpPr>
            <a:spLocks noChangeArrowheads="1"/>
          </p:cNvSpPr>
          <p:nvPr/>
        </p:nvSpPr>
        <p:spPr bwMode="auto">
          <a:xfrm>
            <a:off x="262467" y="4724400"/>
            <a:ext cx="2677584" cy="1930400"/>
          </a:xfrm>
          <a:prstGeom prst="rect">
            <a:avLst/>
          </a:prstGeom>
          <a:solidFill>
            <a:srgbClr val="B7B7B7"/>
          </a:solidFill>
          <a:ln w="9525">
            <a:solidFill>
              <a:srgbClr val="B7B7B7"/>
            </a:solidFill>
            <a:round/>
            <a:headEnd type="none" w="sm" len="sm"/>
            <a:tailEnd type="none" w="sm" len="sm"/>
          </a:ln>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200"/>
              <a:defRPr/>
            </a:pPr>
            <a:r>
              <a:rPr lang="es-ES" altLang="sr-Latn-RS" sz="1600">
                <a:latin typeface="Helvetica Neue" panose="020B0604020202020204" charset="0"/>
                <a:sym typeface="Helvetica Neue" panose="020B0604020202020204" charset="0"/>
              </a:rPr>
              <a:t>Put the photo over this grey rectangle.</a:t>
            </a:r>
            <a:endParaRPr lang="sr-Latn-RS" altLang="sr-Latn-RS" sz="1600">
              <a:latin typeface="Helvetica Neue" panose="020B0604020202020204" charset="0"/>
              <a:sym typeface="Helvetica Neue" panose="020B0604020202020204" charset="0"/>
            </a:endParaRPr>
          </a:p>
          <a:p>
            <a:pPr algn="ctr" eaLnBrk="1" hangingPunct="1">
              <a:buSzPts val="1200"/>
              <a:defRPr/>
            </a:pPr>
            <a:r>
              <a:rPr lang="es-ES" altLang="sr-Latn-RS" sz="1600">
                <a:latin typeface="Helvetica Neue" panose="020B0604020202020204" charset="0"/>
                <a:sym typeface="Helvetica Neue" panose="020B0604020202020204" charset="0"/>
              </a:rPr>
              <a:t>If necessary, cut it following the rectangle’s size.</a:t>
            </a:r>
            <a:endParaRPr lang="sr-Latn-RS" altLang="sr-Latn-RS" sz="1600"/>
          </a:p>
        </p:txBody>
      </p:sp>
      <p:sp>
        <p:nvSpPr>
          <p:cNvPr id="6" name="Google Shape;89;p50">
            <a:extLst>
              <a:ext uri="{FF2B5EF4-FFF2-40B4-BE49-F238E27FC236}">
                <a16:creationId xmlns:a16="http://schemas.microsoft.com/office/drawing/2014/main" id="{26B863B9-C434-49D2-B6D4-B879F6CED123}"/>
              </a:ext>
            </a:extLst>
          </p:cNvPr>
          <p:cNvSpPr>
            <a:spLocks noChangeArrowheads="1"/>
          </p:cNvSpPr>
          <p:nvPr/>
        </p:nvSpPr>
        <p:spPr bwMode="auto">
          <a:xfrm>
            <a:off x="3202518" y="4724400"/>
            <a:ext cx="2677583" cy="1930400"/>
          </a:xfrm>
          <a:prstGeom prst="rect">
            <a:avLst/>
          </a:prstGeom>
          <a:solidFill>
            <a:srgbClr val="B7B7B7"/>
          </a:solidFill>
          <a:ln w="9525">
            <a:solidFill>
              <a:srgbClr val="B7B7B7"/>
            </a:solidFill>
            <a:round/>
            <a:headEnd type="none" w="sm" len="sm"/>
            <a:tailEnd type="none" w="sm" len="sm"/>
          </a:ln>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200"/>
              <a:defRPr/>
            </a:pPr>
            <a:r>
              <a:rPr lang="es-ES" altLang="sr-Latn-RS" sz="1600">
                <a:latin typeface="Helvetica Neue" panose="020B0604020202020204" charset="0"/>
                <a:sym typeface="Helvetica Neue" panose="020B0604020202020204" charset="0"/>
              </a:rPr>
              <a:t>Put the photo over this grey rectangle.</a:t>
            </a:r>
            <a:endParaRPr lang="sr-Latn-RS" altLang="sr-Latn-RS" sz="1600">
              <a:latin typeface="Helvetica Neue" panose="020B0604020202020204" charset="0"/>
              <a:sym typeface="Helvetica Neue" panose="020B0604020202020204" charset="0"/>
            </a:endParaRPr>
          </a:p>
          <a:p>
            <a:pPr algn="ctr" eaLnBrk="1" hangingPunct="1">
              <a:buSzPts val="1200"/>
              <a:defRPr/>
            </a:pPr>
            <a:r>
              <a:rPr lang="es-ES" altLang="sr-Latn-RS" sz="1600">
                <a:latin typeface="Helvetica Neue" panose="020B0604020202020204" charset="0"/>
                <a:sym typeface="Helvetica Neue" panose="020B0604020202020204" charset="0"/>
              </a:rPr>
              <a:t>If necessary, cut it following the rectangle’s size.</a:t>
            </a:r>
            <a:endParaRPr lang="sr-Latn-RS" altLang="sr-Latn-RS" sz="1600"/>
          </a:p>
        </p:txBody>
      </p:sp>
      <p:sp>
        <p:nvSpPr>
          <p:cNvPr id="7" name="Google Shape;90;p50">
            <a:extLst>
              <a:ext uri="{FF2B5EF4-FFF2-40B4-BE49-F238E27FC236}">
                <a16:creationId xmlns:a16="http://schemas.microsoft.com/office/drawing/2014/main" id="{BEFC3661-BED6-44AE-8BCA-F63E5C69EBB0}"/>
              </a:ext>
            </a:extLst>
          </p:cNvPr>
          <p:cNvSpPr>
            <a:spLocks noChangeArrowheads="1"/>
          </p:cNvSpPr>
          <p:nvPr/>
        </p:nvSpPr>
        <p:spPr bwMode="auto">
          <a:xfrm>
            <a:off x="6210300" y="3543301"/>
            <a:ext cx="5996517" cy="3314700"/>
          </a:xfrm>
          <a:prstGeom prst="rect">
            <a:avLst/>
          </a:prstGeom>
          <a:solidFill>
            <a:srgbClr val="B7B7B7"/>
          </a:solidFill>
          <a:ln w="9525">
            <a:solidFill>
              <a:srgbClr val="B7B7B7"/>
            </a:solidFill>
            <a:round/>
            <a:headEnd type="none" w="sm" len="sm"/>
            <a:tailEnd type="none" w="sm" len="sm"/>
          </a:ln>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200"/>
              <a:defRPr/>
            </a:pPr>
            <a:r>
              <a:rPr lang="es-ES" altLang="sr-Latn-RS" sz="1600">
                <a:latin typeface="Helvetica Neue" panose="020B0604020202020204" charset="0"/>
                <a:sym typeface="Helvetica Neue" panose="020B0604020202020204" charset="0"/>
              </a:rPr>
              <a:t>Put the photo over this grey rectangle.</a:t>
            </a:r>
            <a:endParaRPr lang="sr-Latn-RS" altLang="sr-Latn-RS" sz="1600">
              <a:latin typeface="Helvetica Neue" panose="020B0604020202020204" charset="0"/>
              <a:sym typeface="Helvetica Neue" panose="020B0604020202020204" charset="0"/>
            </a:endParaRPr>
          </a:p>
          <a:p>
            <a:pPr algn="ctr" eaLnBrk="1" hangingPunct="1">
              <a:buSzPts val="1200"/>
              <a:defRPr/>
            </a:pPr>
            <a:r>
              <a:rPr lang="es-ES" altLang="sr-Latn-RS" sz="1600">
                <a:latin typeface="Helvetica Neue" panose="020B0604020202020204" charset="0"/>
                <a:sym typeface="Helvetica Neue" panose="020B0604020202020204" charset="0"/>
              </a:rPr>
              <a:t>If necessary, cut it following the rectangle’s size.</a:t>
            </a:r>
            <a:endParaRPr lang="sr-Latn-RS" altLang="sr-Latn-RS" sz="1600"/>
          </a:p>
        </p:txBody>
      </p:sp>
      <p:sp>
        <p:nvSpPr>
          <p:cNvPr id="8" name="Google Shape;91;p50">
            <a:extLst>
              <a:ext uri="{FF2B5EF4-FFF2-40B4-BE49-F238E27FC236}">
                <a16:creationId xmlns:a16="http://schemas.microsoft.com/office/drawing/2014/main" id="{F43C6F24-E99F-4E1C-A71F-3D9DEA8152A4}"/>
              </a:ext>
            </a:extLst>
          </p:cNvPr>
          <p:cNvSpPr>
            <a:spLocks noChangeArrowheads="1"/>
          </p:cNvSpPr>
          <p:nvPr/>
        </p:nvSpPr>
        <p:spPr bwMode="auto">
          <a:xfrm>
            <a:off x="6212418" y="1"/>
            <a:ext cx="5996516" cy="3314700"/>
          </a:xfrm>
          <a:prstGeom prst="rect">
            <a:avLst/>
          </a:prstGeom>
          <a:solidFill>
            <a:srgbClr val="B7B7B7"/>
          </a:solidFill>
          <a:ln w="9525">
            <a:solidFill>
              <a:srgbClr val="B7B7B7"/>
            </a:solidFill>
            <a:round/>
            <a:headEnd type="none" w="sm" len="sm"/>
            <a:tailEnd type="none" w="sm" len="sm"/>
          </a:ln>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200"/>
              <a:defRPr/>
            </a:pPr>
            <a:r>
              <a:rPr lang="es-ES" altLang="sr-Latn-RS" sz="1600">
                <a:latin typeface="Helvetica Neue" panose="020B0604020202020204" charset="0"/>
                <a:sym typeface="Helvetica Neue" panose="020B0604020202020204" charset="0"/>
              </a:rPr>
              <a:t>Put the photo over this grey rectangle.</a:t>
            </a:r>
            <a:endParaRPr lang="sr-Latn-RS" altLang="sr-Latn-RS" sz="1600">
              <a:latin typeface="Helvetica Neue" panose="020B0604020202020204" charset="0"/>
              <a:sym typeface="Helvetica Neue" panose="020B0604020202020204" charset="0"/>
            </a:endParaRPr>
          </a:p>
          <a:p>
            <a:pPr algn="ctr" eaLnBrk="1" hangingPunct="1">
              <a:buSzPts val="1200"/>
              <a:defRPr/>
            </a:pPr>
            <a:r>
              <a:rPr lang="es-ES" altLang="sr-Latn-RS" sz="1600">
                <a:latin typeface="Helvetica Neue" panose="020B0604020202020204" charset="0"/>
                <a:sym typeface="Helvetica Neue" panose="020B0604020202020204" charset="0"/>
              </a:rPr>
              <a:t>If necessary, cut it following the rectangle’s size.</a:t>
            </a:r>
            <a:endParaRPr lang="sr-Latn-RS" altLang="sr-Latn-RS" sz="1600"/>
          </a:p>
        </p:txBody>
      </p:sp>
      <p:sp>
        <p:nvSpPr>
          <p:cNvPr id="92" name="Google Shape;92;p50"/>
          <p:cNvSpPr txBox="1">
            <a:spLocks noGrp="1"/>
          </p:cNvSpPr>
          <p:nvPr>
            <p:ph type="body" idx="1"/>
          </p:nvPr>
        </p:nvSpPr>
        <p:spPr>
          <a:xfrm>
            <a:off x="263200" y="825500"/>
            <a:ext cx="5592400" cy="3534800"/>
          </a:xfrm>
          <a:prstGeom prst="rect">
            <a:avLst/>
          </a:prstGeom>
          <a:noFill/>
          <a:ln>
            <a:noFill/>
          </a:ln>
        </p:spPr>
        <p:txBody>
          <a:bodyPr spcFirstLastPara="1">
            <a:normAutofit/>
          </a:bodyPr>
          <a:lstStyle>
            <a:lvl1pPr marL="609585" lvl="0"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1pPr>
            <a:lvl2pPr marL="1219170" lvl="1"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2pPr>
            <a:lvl3pPr marL="1828754" lvl="2"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3pPr>
            <a:lvl4pPr marL="2438339" lvl="3"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4pPr>
            <a:lvl5pPr marL="3047924" lvl="4"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5pPr>
            <a:lvl6pPr marL="3657509" lvl="5"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6pPr>
            <a:lvl7pPr marL="4267093" lvl="6"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7pPr>
            <a:lvl8pPr marL="4876678" lvl="7"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8pPr>
            <a:lvl9pPr marL="5486263" lvl="8"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9pPr>
          </a:lstStyle>
          <a:p>
            <a:endParaRPr/>
          </a:p>
        </p:txBody>
      </p:sp>
      <p:sp>
        <p:nvSpPr>
          <p:cNvPr id="9" name="Google Shape;93;p50">
            <a:extLst>
              <a:ext uri="{FF2B5EF4-FFF2-40B4-BE49-F238E27FC236}">
                <a16:creationId xmlns:a16="http://schemas.microsoft.com/office/drawing/2014/main" id="{69A25F95-FAC2-49E6-AB99-DC4EDCCE1BCD}"/>
              </a:ext>
            </a:extLst>
          </p:cNvPr>
          <p:cNvSpPr txBox="1">
            <a:spLocks noGrp="1" noChangeArrowheads="1"/>
          </p:cNvSpPr>
          <p:nvPr>
            <p:ph type="sldNum" idx="10"/>
          </p:nvPr>
        </p:nvSpPr>
        <p:spPr/>
        <p:txBody>
          <a:bodyPr anchor="t"/>
          <a:lstStyle>
            <a:lvl1pPr>
              <a:buSzPts val="800"/>
              <a:defRPr sz="1067">
                <a:solidFill>
                  <a:srgbClr val="595959"/>
                </a:solidFill>
              </a:defRPr>
            </a:lvl1pPr>
          </a:lstStyle>
          <a:p>
            <a:fld id="{E5B793AD-9D1C-4DA3-ABAA-FF010D886C0A}" type="slidenum">
              <a:rPr lang="es-ES" altLang="sr-Latn-RS"/>
              <a:pPr/>
              <a:t>‹#›</a:t>
            </a:fld>
            <a:endParaRPr lang="sr-Latn-RS" altLang="sr-Latn-RS"/>
          </a:p>
        </p:txBody>
      </p:sp>
    </p:spTree>
    <p:extLst>
      <p:ext uri="{BB962C8B-B14F-4D97-AF65-F5344CB8AC3E}">
        <p14:creationId xmlns:p14="http://schemas.microsoft.com/office/powerpoint/2010/main" val="30384600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109"/>
        <p:cNvGrpSpPr/>
        <p:nvPr/>
      </p:nvGrpSpPr>
      <p:grpSpPr>
        <a:xfrm>
          <a:off x="0" y="0"/>
          <a:ext cx="0" cy="0"/>
          <a:chOff x="0" y="0"/>
          <a:chExt cx="0" cy="0"/>
        </a:xfrm>
      </p:grpSpPr>
      <p:sp>
        <p:nvSpPr>
          <p:cNvPr id="3" name="Google Shape;110;p53">
            <a:extLst>
              <a:ext uri="{FF2B5EF4-FFF2-40B4-BE49-F238E27FC236}">
                <a16:creationId xmlns:a16="http://schemas.microsoft.com/office/drawing/2014/main" id="{07717FF2-BC90-411F-9CD8-BE6AF0A43667}"/>
              </a:ext>
            </a:extLst>
          </p:cNvPr>
          <p:cNvSpPr>
            <a:spLocks noChangeArrowheads="1"/>
          </p:cNvSpPr>
          <p:nvPr/>
        </p:nvSpPr>
        <p:spPr bwMode="auto">
          <a:xfrm>
            <a:off x="-105833" y="-69850"/>
            <a:ext cx="12412133" cy="70167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4900"/>
              <a:defRPr/>
            </a:pPr>
            <a:endParaRPr lang="sr-Latn-RS" altLang="sr-Latn-RS" sz="6533">
              <a:solidFill>
                <a:srgbClr val="B21444"/>
              </a:solidFill>
              <a:latin typeface="Helvetica Neue" panose="020B0604020202020204" charset="0"/>
              <a:sym typeface="Helvetica Neue" panose="020B0604020202020204" charset="0"/>
            </a:endParaRPr>
          </a:p>
        </p:txBody>
      </p:sp>
      <p:sp>
        <p:nvSpPr>
          <p:cNvPr id="111" name="Google Shape;111;p53"/>
          <p:cNvSpPr txBox="1">
            <a:spLocks noGrp="1"/>
          </p:cNvSpPr>
          <p:nvPr>
            <p:ph type="title"/>
          </p:nvPr>
        </p:nvSpPr>
        <p:spPr>
          <a:xfrm>
            <a:off x="432000" y="2868800"/>
            <a:ext cx="11272400" cy="1120400"/>
          </a:xfrm>
          <a:prstGeom prst="rect">
            <a:avLst/>
          </a:prstGeom>
          <a:noFill/>
          <a:ln>
            <a:noFill/>
          </a:ln>
        </p:spPr>
        <p:txBody>
          <a:bodyPr spcFirstLastPara="1" anchor="b">
            <a:normAutofit/>
          </a:bodyPr>
          <a:lstStyle>
            <a:lvl1pPr lvl="0" algn="ctr">
              <a:lnSpc>
                <a:spcPct val="100000"/>
              </a:lnSpc>
              <a:spcBef>
                <a:spcPts val="0"/>
              </a:spcBef>
              <a:spcAft>
                <a:spcPts val="0"/>
              </a:spcAft>
              <a:buClr>
                <a:srgbClr val="DE8F32"/>
              </a:buClr>
              <a:buSzPts val="2800"/>
              <a:buNone/>
              <a:defRPr sz="6533" b="0">
                <a:solidFill>
                  <a:srgbClr val="DE8F32"/>
                </a:solidFill>
                <a:latin typeface="Helvetica Neue"/>
                <a:ea typeface="Helvetica Neue"/>
                <a:cs typeface="Helvetica Neue"/>
                <a:sym typeface="Helvetica Neue"/>
              </a:defRPr>
            </a:lvl1pPr>
            <a:lvl2pPr lvl="1" algn="ctr">
              <a:lnSpc>
                <a:spcPct val="100000"/>
              </a:lnSpc>
              <a:spcBef>
                <a:spcPts val="0"/>
              </a:spcBef>
              <a:spcAft>
                <a:spcPts val="0"/>
              </a:spcAft>
              <a:buClr>
                <a:srgbClr val="DE8F32"/>
              </a:buClr>
              <a:buSzPts val="2800"/>
              <a:buNone/>
              <a:defRPr>
                <a:solidFill>
                  <a:srgbClr val="DE8F32"/>
                </a:solidFill>
              </a:defRPr>
            </a:lvl2pPr>
            <a:lvl3pPr lvl="2" algn="ctr">
              <a:lnSpc>
                <a:spcPct val="100000"/>
              </a:lnSpc>
              <a:spcBef>
                <a:spcPts val="0"/>
              </a:spcBef>
              <a:spcAft>
                <a:spcPts val="0"/>
              </a:spcAft>
              <a:buClr>
                <a:srgbClr val="DE8F32"/>
              </a:buClr>
              <a:buSzPts val="2800"/>
              <a:buNone/>
              <a:defRPr>
                <a:solidFill>
                  <a:srgbClr val="DE8F32"/>
                </a:solidFill>
              </a:defRPr>
            </a:lvl3pPr>
            <a:lvl4pPr lvl="3" algn="ctr">
              <a:lnSpc>
                <a:spcPct val="100000"/>
              </a:lnSpc>
              <a:spcBef>
                <a:spcPts val="0"/>
              </a:spcBef>
              <a:spcAft>
                <a:spcPts val="0"/>
              </a:spcAft>
              <a:buClr>
                <a:srgbClr val="DE8F32"/>
              </a:buClr>
              <a:buSzPts val="2800"/>
              <a:buNone/>
              <a:defRPr>
                <a:solidFill>
                  <a:srgbClr val="DE8F32"/>
                </a:solidFill>
              </a:defRPr>
            </a:lvl4pPr>
            <a:lvl5pPr lvl="4" algn="ctr">
              <a:lnSpc>
                <a:spcPct val="100000"/>
              </a:lnSpc>
              <a:spcBef>
                <a:spcPts val="0"/>
              </a:spcBef>
              <a:spcAft>
                <a:spcPts val="0"/>
              </a:spcAft>
              <a:buClr>
                <a:srgbClr val="DE8F32"/>
              </a:buClr>
              <a:buSzPts val="2800"/>
              <a:buNone/>
              <a:defRPr>
                <a:solidFill>
                  <a:srgbClr val="DE8F32"/>
                </a:solidFill>
              </a:defRPr>
            </a:lvl5pPr>
            <a:lvl6pPr lvl="5" algn="ctr">
              <a:lnSpc>
                <a:spcPct val="100000"/>
              </a:lnSpc>
              <a:spcBef>
                <a:spcPts val="0"/>
              </a:spcBef>
              <a:spcAft>
                <a:spcPts val="0"/>
              </a:spcAft>
              <a:buClr>
                <a:srgbClr val="DE8F32"/>
              </a:buClr>
              <a:buSzPts val="2800"/>
              <a:buNone/>
              <a:defRPr>
                <a:solidFill>
                  <a:srgbClr val="DE8F32"/>
                </a:solidFill>
              </a:defRPr>
            </a:lvl6pPr>
            <a:lvl7pPr lvl="6" algn="ctr">
              <a:lnSpc>
                <a:spcPct val="100000"/>
              </a:lnSpc>
              <a:spcBef>
                <a:spcPts val="0"/>
              </a:spcBef>
              <a:spcAft>
                <a:spcPts val="0"/>
              </a:spcAft>
              <a:buClr>
                <a:srgbClr val="DE8F32"/>
              </a:buClr>
              <a:buSzPts val="2800"/>
              <a:buNone/>
              <a:defRPr>
                <a:solidFill>
                  <a:srgbClr val="DE8F32"/>
                </a:solidFill>
              </a:defRPr>
            </a:lvl7pPr>
            <a:lvl8pPr lvl="7" algn="ctr">
              <a:lnSpc>
                <a:spcPct val="100000"/>
              </a:lnSpc>
              <a:spcBef>
                <a:spcPts val="0"/>
              </a:spcBef>
              <a:spcAft>
                <a:spcPts val="0"/>
              </a:spcAft>
              <a:buClr>
                <a:srgbClr val="DE8F32"/>
              </a:buClr>
              <a:buSzPts val="2800"/>
              <a:buNone/>
              <a:defRPr>
                <a:solidFill>
                  <a:srgbClr val="DE8F32"/>
                </a:solidFill>
              </a:defRPr>
            </a:lvl8pPr>
            <a:lvl9pPr lvl="8" algn="ctr">
              <a:lnSpc>
                <a:spcPct val="100000"/>
              </a:lnSpc>
              <a:spcBef>
                <a:spcPts val="0"/>
              </a:spcBef>
              <a:spcAft>
                <a:spcPts val="0"/>
              </a:spcAft>
              <a:buClr>
                <a:srgbClr val="DE8F32"/>
              </a:buClr>
              <a:buSzPts val="2800"/>
              <a:buNone/>
              <a:defRPr>
                <a:solidFill>
                  <a:srgbClr val="DE8F32"/>
                </a:solidFill>
              </a:defRPr>
            </a:lvl9pPr>
          </a:lstStyle>
          <a:p>
            <a:endParaRPr/>
          </a:p>
        </p:txBody>
      </p:sp>
    </p:spTree>
    <p:extLst>
      <p:ext uri="{BB962C8B-B14F-4D97-AF65-F5344CB8AC3E}">
        <p14:creationId xmlns:p14="http://schemas.microsoft.com/office/powerpoint/2010/main" val="16452817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12"/>
        <p:cNvGrpSpPr/>
        <p:nvPr/>
      </p:nvGrpSpPr>
      <p:grpSpPr>
        <a:xfrm>
          <a:off x="0" y="0"/>
          <a:ext cx="0" cy="0"/>
          <a:chOff x="0" y="0"/>
          <a:chExt cx="0" cy="0"/>
        </a:xfrm>
      </p:grpSpPr>
      <p:pic>
        <p:nvPicPr>
          <p:cNvPr id="2" name="Google Shape;113;p54">
            <a:extLst>
              <a:ext uri="{FF2B5EF4-FFF2-40B4-BE49-F238E27FC236}">
                <a16:creationId xmlns:a16="http://schemas.microsoft.com/office/drawing/2014/main" id="{59345431-915D-46D2-9680-1D356AD38EBD}"/>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18" r="18"/>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114;p54">
            <a:extLst>
              <a:ext uri="{FF2B5EF4-FFF2-40B4-BE49-F238E27FC236}">
                <a16:creationId xmlns:a16="http://schemas.microsoft.com/office/drawing/2014/main" id="{CD267DCA-73BE-404B-8D52-D6AD673AA8A9}"/>
              </a:ext>
            </a:extLst>
          </p:cNvPr>
          <p:cNvSpPr txBox="1">
            <a:spLocks noGrp="1" noChangeArrowheads="1"/>
          </p:cNvSpPr>
          <p:nvPr>
            <p:ph type="sldNum" idx="10"/>
          </p:nvPr>
        </p:nvSpPr>
        <p:spPr>
          <a:xfrm>
            <a:off x="11372851" y="5717118"/>
            <a:ext cx="732367" cy="524933"/>
          </a:xfrm>
        </p:spPr>
        <p:txBody>
          <a:bodyPr anchor="t"/>
          <a:lstStyle>
            <a:lvl1pPr>
              <a:defRPr>
                <a:solidFill>
                  <a:srgbClr val="595959"/>
                </a:solidFill>
              </a:defRPr>
            </a:lvl1pPr>
          </a:lstStyle>
          <a:p>
            <a:fld id="{94DE71C7-66FB-46DB-9302-730190561AA3}" type="slidenum">
              <a:rPr lang="es-ES" altLang="sr-Latn-RS"/>
              <a:pPr/>
              <a:t>‹#›</a:t>
            </a:fld>
            <a:endParaRPr lang="sr-Latn-RS" altLang="sr-Latn-RS"/>
          </a:p>
        </p:txBody>
      </p:sp>
      <p:sp>
        <p:nvSpPr>
          <p:cNvPr id="4" name="Google Shape;115;p54">
            <a:extLst>
              <a:ext uri="{FF2B5EF4-FFF2-40B4-BE49-F238E27FC236}">
                <a16:creationId xmlns:a16="http://schemas.microsoft.com/office/drawing/2014/main" id="{BEC579B1-46D9-4DB4-B6D3-DB3EA47BA49E}"/>
              </a:ext>
            </a:extLst>
          </p:cNvPr>
          <p:cNvSpPr txBox="1">
            <a:spLocks noGrp="1" noChangeArrowheads="1"/>
          </p:cNvSpPr>
          <p:nvPr>
            <p:ph type="sldNum" idx="11"/>
          </p:nvPr>
        </p:nvSpPr>
        <p:spPr/>
        <p:txBody>
          <a:bodyPr anchor="t"/>
          <a:lstStyle>
            <a:lvl1pPr>
              <a:buSzPts val="800"/>
              <a:defRPr sz="1067">
                <a:solidFill>
                  <a:srgbClr val="595959"/>
                </a:solidFill>
              </a:defRPr>
            </a:lvl1pPr>
          </a:lstStyle>
          <a:p>
            <a:fld id="{9243AAA1-E653-415C-9A9E-346AAD51F459}" type="slidenum">
              <a:rPr lang="es-ES" altLang="sr-Latn-RS"/>
              <a:pPr/>
              <a:t>‹#›</a:t>
            </a:fld>
            <a:endParaRPr lang="sr-Latn-RS" altLang="sr-Latn-RS"/>
          </a:p>
        </p:txBody>
      </p:sp>
    </p:spTree>
    <p:extLst>
      <p:ext uri="{BB962C8B-B14F-4D97-AF65-F5344CB8AC3E}">
        <p14:creationId xmlns:p14="http://schemas.microsoft.com/office/powerpoint/2010/main" val="16658777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46073794-A695-422E-8888-06D7F945175E}" type="datetimeFigureOut">
              <a:rPr lang="hr-HR" smtClean="0"/>
              <a:t>23.2.2022.</a:t>
            </a:fld>
            <a:endParaRPr lang="hr-HR"/>
          </a:p>
        </p:txBody>
      </p:sp>
      <p:sp>
        <p:nvSpPr>
          <p:cNvPr id="3" name="Rezervirano mjesto podnožja 2"/>
          <p:cNvSpPr>
            <a:spLocks noGrp="1"/>
          </p:cNvSpPr>
          <p:nvPr>
            <p:ph type="ftr" sz="quarter" idx="11"/>
          </p:nvPr>
        </p:nvSpPr>
        <p:spPr/>
        <p:txBody>
          <a:bodyPr/>
          <a:lstStyle/>
          <a:p>
            <a:endParaRPr lang="hr-HR"/>
          </a:p>
        </p:txBody>
      </p:sp>
      <p:sp>
        <p:nvSpPr>
          <p:cNvPr id="4" name="Rezervirano mjesto broja slajda 3"/>
          <p:cNvSpPr>
            <a:spLocks noGrp="1"/>
          </p:cNvSpPr>
          <p:nvPr>
            <p:ph type="sldNum" sz="quarter" idx="12"/>
          </p:nvPr>
        </p:nvSpPr>
        <p:spPr/>
        <p:txBody>
          <a:bodyPr/>
          <a:lstStyle/>
          <a:p>
            <a:fld id="{09C43A21-C8C3-4C4A-8799-E6B0499BDC4C}" type="slidenum">
              <a:rPr lang="hr-HR" smtClean="0"/>
              <a:t>‹#›</a:t>
            </a:fld>
            <a:endParaRPr lang="hr-HR"/>
          </a:p>
        </p:txBody>
      </p:sp>
    </p:spTree>
    <p:extLst>
      <p:ext uri="{BB962C8B-B14F-4D97-AF65-F5344CB8AC3E}">
        <p14:creationId xmlns:p14="http://schemas.microsoft.com/office/powerpoint/2010/main" val="42519049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sadržaja 2"/>
          <p:cNvSpPr>
            <a:spLocks noGrp="1"/>
          </p:cNvSpPr>
          <p:nvPr>
            <p:ph idx="1"/>
          </p:nvPr>
        </p:nvSpPr>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46073794-A695-422E-8888-06D7F945175E}" type="datetimeFigureOut">
              <a:rPr lang="hr-HR" smtClean="0"/>
              <a:t>23.2.2022.</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09C43A21-C8C3-4C4A-8799-E6B0499BDC4C}" type="slidenum">
              <a:rPr lang="hr-HR" smtClean="0"/>
              <a:t>‹#›</a:t>
            </a:fld>
            <a:endParaRPr lang="hr-HR"/>
          </a:p>
        </p:txBody>
      </p:sp>
    </p:spTree>
    <p:extLst>
      <p:ext uri="{BB962C8B-B14F-4D97-AF65-F5344CB8AC3E}">
        <p14:creationId xmlns:p14="http://schemas.microsoft.com/office/powerpoint/2010/main" val="40449575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hr-HR"/>
              <a:t>Uredite stil naslova matrice</a:t>
            </a:r>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Uredite stil podnaslova matrice</a:t>
            </a:r>
          </a:p>
        </p:txBody>
      </p:sp>
      <p:sp>
        <p:nvSpPr>
          <p:cNvPr id="4" name="Rezervirano mjesto datuma 3"/>
          <p:cNvSpPr>
            <a:spLocks noGrp="1"/>
          </p:cNvSpPr>
          <p:nvPr>
            <p:ph type="dt" sz="half" idx="10"/>
          </p:nvPr>
        </p:nvSpPr>
        <p:spPr/>
        <p:txBody>
          <a:bodyPr/>
          <a:lstStyle/>
          <a:p>
            <a:fld id="{46073794-A695-422E-8888-06D7F945175E}" type="datetimeFigureOut">
              <a:rPr lang="hr-HR" smtClean="0"/>
              <a:t>23.2.2022.</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09C43A21-C8C3-4C4A-8799-E6B0499BDC4C}" type="slidenum">
              <a:rPr lang="hr-HR" smtClean="0"/>
              <a:t>‹#›</a:t>
            </a:fld>
            <a:endParaRPr lang="hr-HR"/>
          </a:p>
        </p:txBody>
      </p:sp>
    </p:spTree>
    <p:extLst>
      <p:ext uri="{BB962C8B-B14F-4D97-AF65-F5344CB8AC3E}">
        <p14:creationId xmlns:p14="http://schemas.microsoft.com/office/powerpoint/2010/main" val="2740617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04BF31-BFC6-4A1C-A47C-8418009C68F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CE6D0A5-2DAB-453B-8AE5-C8D18DA6BE14}"/>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29C245EE-7DBA-4D54-AB10-11F2A7557CC6}"/>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840E4A5-674C-4F24-8C27-A3F36F5639A8}"/>
              </a:ext>
            </a:extLst>
          </p:cNvPr>
          <p:cNvSpPr>
            <a:spLocks noGrp="1"/>
          </p:cNvSpPr>
          <p:nvPr>
            <p:ph type="dt" sz="half" idx="10"/>
          </p:nvPr>
        </p:nvSpPr>
        <p:spPr/>
        <p:txBody>
          <a:bodyPr/>
          <a:lstStyle/>
          <a:p>
            <a:fld id="{D84135AD-863C-43EA-BA59-93157D662488}" type="datetimeFigureOut">
              <a:rPr lang="it-IT" smtClean="0"/>
              <a:t>23/02/2022</a:t>
            </a:fld>
            <a:endParaRPr lang="it-IT"/>
          </a:p>
        </p:txBody>
      </p:sp>
      <p:sp>
        <p:nvSpPr>
          <p:cNvPr id="6" name="Segnaposto piè di pagina 5">
            <a:extLst>
              <a:ext uri="{FF2B5EF4-FFF2-40B4-BE49-F238E27FC236}">
                <a16:creationId xmlns:a16="http://schemas.microsoft.com/office/drawing/2014/main" id="{E6599EB7-6374-48B7-BF04-40EFAE67E6A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F0A956C-6C79-4C58-A99E-B0BCB7E9A59D}"/>
              </a:ext>
            </a:extLst>
          </p:cNvPr>
          <p:cNvSpPr>
            <a:spLocks noGrp="1"/>
          </p:cNvSpPr>
          <p:nvPr>
            <p:ph type="sldNum" sz="quarter" idx="12"/>
          </p:nvPr>
        </p:nvSpPr>
        <p:spPr/>
        <p:txBody>
          <a:bodyPr/>
          <a:lstStyle/>
          <a:p>
            <a:fld id="{08B334CD-7564-43DD-B282-0E009C15ED94}" type="slidenum">
              <a:rPr lang="it-IT" smtClean="0"/>
              <a:t>‹#›</a:t>
            </a:fld>
            <a:endParaRPr lang="it-IT"/>
          </a:p>
        </p:txBody>
      </p:sp>
    </p:spTree>
    <p:extLst>
      <p:ext uri="{BB962C8B-B14F-4D97-AF65-F5344CB8AC3E}">
        <p14:creationId xmlns:p14="http://schemas.microsoft.com/office/powerpoint/2010/main" val="3757658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2EADC3-A75B-41E2-9E7A-0BFA815092FC}"/>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BB47B20-9A31-4596-9BFD-1FA0E26CA0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9BA53C00-D809-4A1A-8A22-E8883C6DAA42}"/>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CE8EFD2-6281-4632-8E69-943804C354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E3E9EA8-59B2-426E-A37D-7C0CB40F343F}"/>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4FEBD01E-9338-46DA-9EE9-0C08D7C2732B}"/>
              </a:ext>
            </a:extLst>
          </p:cNvPr>
          <p:cNvSpPr>
            <a:spLocks noGrp="1"/>
          </p:cNvSpPr>
          <p:nvPr>
            <p:ph type="dt" sz="half" idx="10"/>
          </p:nvPr>
        </p:nvSpPr>
        <p:spPr/>
        <p:txBody>
          <a:bodyPr/>
          <a:lstStyle/>
          <a:p>
            <a:fld id="{D84135AD-863C-43EA-BA59-93157D662488}" type="datetimeFigureOut">
              <a:rPr lang="it-IT" smtClean="0"/>
              <a:t>23/02/2022</a:t>
            </a:fld>
            <a:endParaRPr lang="it-IT"/>
          </a:p>
        </p:txBody>
      </p:sp>
      <p:sp>
        <p:nvSpPr>
          <p:cNvPr id="8" name="Segnaposto piè di pagina 7">
            <a:extLst>
              <a:ext uri="{FF2B5EF4-FFF2-40B4-BE49-F238E27FC236}">
                <a16:creationId xmlns:a16="http://schemas.microsoft.com/office/drawing/2014/main" id="{344FBF6D-F38A-4D75-A79F-75C065348CD0}"/>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A0D89E27-FC46-48A7-80B3-CBA9023B65F8}"/>
              </a:ext>
            </a:extLst>
          </p:cNvPr>
          <p:cNvSpPr>
            <a:spLocks noGrp="1"/>
          </p:cNvSpPr>
          <p:nvPr>
            <p:ph type="sldNum" sz="quarter" idx="12"/>
          </p:nvPr>
        </p:nvSpPr>
        <p:spPr/>
        <p:txBody>
          <a:bodyPr/>
          <a:lstStyle/>
          <a:p>
            <a:fld id="{08B334CD-7564-43DD-B282-0E009C15ED94}" type="slidenum">
              <a:rPr lang="it-IT" smtClean="0"/>
              <a:t>‹#›</a:t>
            </a:fld>
            <a:endParaRPr lang="it-IT"/>
          </a:p>
        </p:txBody>
      </p:sp>
    </p:spTree>
    <p:extLst>
      <p:ext uri="{BB962C8B-B14F-4D97-AF65-F5344CB8AC3E}">
        <p14:creationId xmlns:p14="http://schemas.microsoft.com/office/powerpoint/2010/main" val="1293878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9C9E79-CD60-4C1A-9E1C-4E4EC3259FA0}"/>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FA80325-12C7-41AB-93AD-32246E1C805B}"/>
              </a:ext>
            </a:extLst>
          </p:cNvPr>
          <p:cNvSpPr>
            <a:spLocks noGrp="1"/>
          </p:cNvSpPr>
          <p:nvPr>
            <p:ph type="dt" sz="half" idx="10"/>
          </p:nvPr>
        </p:nvSpPr>
        <p:spPr/>
        <p:txBody>
          <a:bodyPr/>
          <a:lstStyle/>
          <a:p>
            <a:fld id="{D84135AD-863C-43EA-BA59-93157D662488}" type="datetimeFigureOut">
              <a:rPr lang="it-IT" smtClean="0"/>
              <a:t>23/02/2022</a:t>
            </a:fld>
            <a:endParaRPr lang="it-IT"/>
          </a:p>
        </p:txBody>
      </p:sp>
      <p:sp>
        <p:nvSpPr>
          <p:cNvPr id="4" name="Segnaposto piè di pagina 3">
            <a:extLst>
              <a:ext uri="{FF2B5EF4-FFF2-40B4-BE49-F238E27FC236}">
                <a16:creationId xmlns:a16="http://schemas.microsoft.com/office/drawing/2014/main" id="{8108F3E5-190C-479F-99D4-6D45BDDD3DB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5AD6D61D-7568-4583-A9AD-3397DE8FC39E}"/>
              </a:ext>
            </a:extLst>
          </p:cNvPr>
          <p:cNvSpPr>
            <a:spLocks noGrp="1"/>
          </p:cNvSpPr>
          <p:nvPr>
            <p:ph type="sldNum" sz="quarter" idx="12"/>
          </p:nvPr>
        </p:nvSpPr>
        <p:spPr/>
        <p:txBody>
          <a:bodyPr/>
          <a:lstStyle/>
          <a:p>
            <a:fld id="{08B334CD-7564-43DD-B282-0E009C15ED94}" type="slidenum">
              <a:rPr lang="it-IT" smtClean="0"/>
              <a:t>‹#›</a:t>
            </a:fld>
            <a:endParaRPr lang="it-IT"/>
          </a:p>
        </p:txBody>
      </p:sp>
    </p:spTree>
    <p:extLst>
      <p:ext uri="{BB962C8B-B14F-4D97-AF65-F5344CB8AC3E}">
        <p14:creationId xmlns:p14="http://schemas.microsoft.com/office/powerpoint/2010/main" val="2295392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A3C5ADC-90ED-41AB-947A-34B29ECE4F49}"/>
              </a:ext>
            </a:extLst>
          </p:cNvPr>
          <p:cNvSpPr>
            <a:spLocks noGrp="1"/>
          </p:cNvSpPr>
          <p:nvPr>
            <p:ph type="dt" sz="half" idx="10"/>
          </p:nvPr>
        </p:nvSpPr>
        <p:spPr/>
        <p:txBody>
          <a:bodyPr/>
          <a:lstStyle/>
          <a:p>
            <a:fld id="{D84135AD-863C-43EA-BA59-93157D662488}" type="datetimeFigureOut">
              <a:rPr lang="it-IT" smtClean="0"/>
              <a:t>23/02/2022</a:t>
            </a:fld>
            <a:endParaRPr lang="it-IT"/>
          </a:p>
        </p:txBody>
      </p:sp>
      <p:sp>
        <p:nvSpPr>
          <p:cNvPr id="3" name="Segnaposto piè di pagina 2">
            <a:extLst>
              <a:ext uri="{FF2B5EF4-FFF2-40B4-BE49-F238E27FC236}">
                <a16:creationId xmlns:a16="http://schemas.microsoft.com/office/drawing/2014/main" id="{2D47EFE7-DF96-44EB-A0BB-C16DD88832AF}"/>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12235E3-F121-419C-B992-9E5BC40A8093}"/>
              </a:ext>
            </a:extLst>
          </p:cNvPr>
          <p:cNvSpPr>
            <a:spLocks noGrp="1"/>
          </p:cNvSpPr>
          <p:nvPr>
            <p:ph type="sldNum" sz="quarter" idx="12"/>
          </p:nvPr>
        </p:nvSpPr>
        <p:spPr/>
        <p:txBody>
          <a:bodyPr/>
          <a:lstStyle/>
          <a:p>
            <a:fld id="{08B334CD-7564-43DD-B282-0E009C15ED94}" type="slidenum">
              <a:rPr lang="it-IT" smtClean="0"/>
              <a:t>‹#›</a:t>
            </a:fld>
            <a:endParaRPr lang="it-IT"/>
          </a:p>
        </p:txBody>
      </p:sp>
    </p:spTree>
    <p:extLst>
      <p:ext uri="{BB962C8B-B14F-4D97-AF65-F5344CB8AC3E}">
        <p14:creationId xmlns:p14="http://schemas.microsoft.com/office/powerpoint/2010/main" val="2052654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177CC7-CA26-4CD5-B63F-C1BE02397F7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61FCCDC-A452-4CF5-911F-6F2A9BF0CC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734B1AE7-6151-4C33-9E0C-EBB2E5FE7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7B6FF60-5214-432E-BB09-3B19C5BA45C3}"/>
              </a:ext>
            </a:extLst>
          </p:cNvPr>
          <p:cNvSpPr>
            <a:spLocks noGrp="1"/>
          </p:cNvSpPr>
          <p:nvPr>
            <p:ph type="dt" sz="half" idx="10"/>
          </p:nvPr>
        </p:nvSpPr>
        <p:spPr/>
        <p:txBody>
          <a:bodyPr/>
          <a:lstStyle/>
          <a:p>
            <a:fld id="{D84135AD-863C-43EA-BA59-93157D662488}" type="datetimeFigureOut">
              <a:rPr lang="it-IT" smtClean="0"/>
              <a:t>23/02/2022</a:t>
            </a:fld>
            <a:endParaRPr lang="it-IT"/>
          </a:p>
        </p:txBody>
      </p:sp>
      <p:sp>
        <p:nvSpPr>
          <p:cNvPr id="6" name="Segnaposto piè di pagina 5">
            <a:extLst>
              <a:ext uri="{FF2B5EF4-FFF2-40B4-BE49-F238E27FC236}">
                <a16:creationId xmlns:a16="http://schemas.microsoft.com/office/drawing/2014/main" id="{1FCF8860-58D3-4C06-A513-DEC3DB11BED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60084DE-69A9-4ED9-B87B-E693D8791961}"/>
              </a:ext>
            </a:extLst>
          </p:cNvPr>
          <p:cNvSpPr>
            <a:spLocks noGrp="1"/>
          </p:cNvSpPr>
          <p:nvPr>
            <p:ph type="sldNum" sz="quarter" idx="12"/>
          </p:nvPr>
        </p:nvSpPr>
        <p:spPr/>
        <p:txBody>
          <a:bodyPr/>
          <a:lstStyle/>
          <a:p>
            <a:fld id="{08B334CD-7564-43DD-B282-0E009C15ED94}" type="slidenum">
              <a:rPr lang="it-IT" smtClean="0"/>
              <a:t>‹#›</a:t>
            </a:fld>
            <a:endParaRPr lang="it-IT"/>
          </a:p>
        </p:txBody>
      </p:sp>
    </p:spTree>
    <p:extLst>
      <p:ext uri="{BB962C8B-B14F-4D97-AF65-F5344CB8AC3E}">
        <p14:creationId xmlns:p14="http://schemas.microsoft.com/office/powerpoint/2010/main" val="2212915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2C261F-580B-448F-A0F9-2AF47F1BB56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A9D2D3ED-6588-4A3E-8D14-9CDE8C8FE2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4AD96520-B85A-4895-ABBD-1DD228A73C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40245B7-80BE-4E0F-B150-35EDEC173ED1}"/>
              </a:ext>
            </a:extLst>
          </p:cNvPr>
          <p:cNvSpPr>
            <a:spLocks noGrp="1"/>
          </p:cNvSpPr>
          <p:nvPr>
            <p:ph type="dt" sz="half" idx="10"/>
          </p:nvPr>
        </p:nvSpPr>
        <p:spPr/>
        <p:txBody>
          <a:bodyPr/>
          <a:lstStyle/>
          <a:p>
            <a:fld id="{D84135AD-863C-43EA-BA59-93157D662488}" type="datetimeFigureOut">
              <a:rPr lang="it-IT" smtClean="0"/>
              <a:t>23/02/2022</a:t>
            </a:fld>
            <a:endParaRPr lang="it-IT"/>
          </a:p>
        </p:txBody>
      </p:sp>
      <p:sp>
        <p:nvSpPr>
          <p:cNvPr id="6" name="Segnaposto piè di pagina 5">
            <a:extLst>
              <a:ext uri="{FF2B5EF4-FFF2-40B4-BE49-F238E27FC236}">
                <a16:creationId xmlns:a16="http://schemas.microsoft.com/office/drawing/2014/main" id="{BC1FEA95-EAB5-4654-AA73-A0A2E1AEE14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1D96B98-FC7F-45B6-AD3B-623F948EF0C4}"/>
              </a:ext>
            </a:extLst>
          </p:cNvPr>
          <p:cNvSpPr>
            <a:spLocks noGrp="1"/>
          </p:cNvSpPr>
          <p:nvPr>
            <p:ph type="sldNum" sz="quarter" idx="12"/>
          </p:nvPr>
        </p:nvSpPr>
        <p:spPr/>
        <p:txBody>
          <a:bodyPr/>
          <a:lstStyle/>
          <a:p>
            <a:fld id="{08B334CD-7564-43DD-B282-0E009C15ED94}" type="slidenum">
              <a:rPr lang="it-IT" smtClean="0"/>
              <a:t>‹#›</a:t>
            </a:fld>
            <a:endParaRPr lang="it-IT"/>
          </a:p>
        </p:txBody>
      </p:sp>
    </p:spTree>
    <p:extLst>
      <p:ext uri="{BB962C8B-B14F-4D97-AF65-F5344CB8AC3E}">
        <p14:creationId xmlns:p14="http://schemas.microsoft.com/office/powerpoint/2010/main" val="514180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2.png"/><Relationship Id="rId2" Type="http://schemas.openxmlformats.org/officeDocument/2006/relationships/slideLayout" Target="../slideLayouts/slideLayout27.xml"/><Relationship Id="rId16"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6242EDD-B2C3-492F-9AFF-6350F835F6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9AEB6C6-0585-4BBB-9A6B-A2F222F70A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532E6EF-61A3-41D7-AA5D-D8E43299BA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4135AD-863C-43EA-BA59-93157D662488}" type="datetimeFigureOut">
              <a:rPr lang="it-IT" smtClean="0"/>
              <a:t>23/02/2022</a:t>
            </a:fld>
            <a:endParaRPr lang="it-IT"/>
          </a:p>
        </p:txBody>
      </p:sp>
      <p:sp>
        <p:nvSpPr>
          <p:cNvPr id="5" name="Segnaposto piè di pagina 4">
            <a:extLst>
              <a:ext uri="{FF2B5EF4-FFF2-40B4-BE49-F238E27FC236}">
                <a16:creationId xmlns:a16="http://schemas.microsoft.com/office/drawing/2014/main" id="{00132F8C-7AD7-4375-9D15-1F6EDB6C32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81DA58D8-D59B-4148-B858-3B0C5F6BC4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B334CD-7564-43DD-B282-0E009C15ED94}" type="slidenum">
              <a:rPr lang="it-IT" smtClean="0"/>
              <a:t>‹#›</a:t>
            </a:fld>
            <a:endParaRPr lang="it-IT"/>
          </a:p>
        </p:txBody>
      </p:sp>
    </p:spTree>
    <p:extLst>
      <p:ext uri="{BB962C8B-B14F-4D97-AF65-F5344CB8AC3E}">
        <p14:creationId xmlns:p14="http://schemas.microsoft.com/office/powerpoint/2010/main" val="969161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r-HR"/>
              <a:t>Uredite stil naslova matrice</a:t>
            </a:r>
          </a:p>
        </p:txBody>
      </p:sp>
      <p:sp>
        <p:nvSpPr>
          <p:cNvPr id="3" name="Rezervirano mjesto tekst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073794-A695-422E-8888-06D7F945175E}" type="datetimeFigureOut">
              <a:rPr lang="hr-HR" smtClean="0"/>
              <a:t>23.2.2022.</a:t>
            </a:fld>
            <a:endParaRPr lang="hr-HR"/>
          </a:p>
        </p:txBody>
      </p:sp>
      <p:sp>
        <p:nvSpPr>
          <p:cNvPr id="5" name="Rezervirano mjesto podnožj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C43A21-C8C3-4C4A-8799-E6B0499BDC4C}" type="slidenum">
              <a:rPr lang="hr-HR" smtClean="0"/>
              <a:t>‹#›</a:t>
            </a:fld>
            <a:endParaRPr lang="hr-HR"/>
          </a:p>
        </p:txBody>
      </p:sp>
    </p:spTree>
    <p:extLst>
      <p:ext uri="{BB962C8B-B14F-4D97-AF65-F5344CB8AC3E}">
        <p14:creationId xmlns:p14="http://schemas.microsoft.com/office/powerpoint/2010/main" val="3529701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Google Shape;6;p37">
            <a:extLst>
              <a:ext uri="{FF2B5EF4-FFF2-40B4-BE49-F238E27FC236}">
                <a16:creationId xmlns:a16="http://schemas.microsoft.com/office/drawing/2014/main" id="{993E7A2F-12CF-4AF9-AC48-2CCF87A4C2AD}"/>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l="18" r="18"/>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Google Shape;7;p37">
            <a:extLst>
              <a:ext uri="{FF2B5EF4-FFF2-40B4-BE49-F238E27FC236}">
                <a16:creationId xmlns:a16="http://schemas.microsoft.com/office/drawing/2014/main" id="{968FA7D6-116F-437B-ABB0-A3D8D865E08C}"/>
              </a:ext>
            </a:extLst>
          </p:cNvPr>
          <p:cNvSpPr txBox="1">
            <a:spLocks noGrp="1" noChangeArrowheads="1"/>
          </p:cNvSpPr>
          <p:nvPr>
            <p:ph type="sldNum" idx="12"/>
          </p:nvPr>
        </p:nvSpPr>
        <p:spPr bwMode="auto">
          <a:xfrm>
            <a:off x="11368618" y="6248400"/>
            <a:ext cx="732367" cy="45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eaLnBrk="1" hangingPunct="1">
              <a:buClr>
                <a:srgbClr val="000000"/>
              </a:buClr>
              <a:buSzPts val="600"/>
              <a:buFont typeface="Arial" panose="020B0604020202020204" pitchFamily="34" charset="0"/>
              <a:buNone/>
              <a:defRPr sz="800">
                <a:solidFill>
                  <a:srgbClr val="858585"/>
                </a:solidFill>
                <a:latin typeface="Helvetica Neue" charset="0"/>
                <a:sym typeface="Helvetica Neue" charset="0"/>
              </a:defRPr>
            </a:lvl1pPr>
          </a:lstStyle>
          <a:p>
            <a:fld id="{8C7D1942-EF16-46A5-A0CA-06CE9B42EE75}" type="slidenum">
              <a:rPr lang="es-ES" altLang="sr-Latn-RS"/>
              <a:pPr/>
              <a:t>‹#›</a:t>
            </a:fld>
            <a:endParaRPr lang="sr-Latn-RS" altLang="sr-Latn-RS"/>
          </a:p>
        </p:txBody>
      </p:sp>
      <p:pic>
        <p:nvPicPr>
          <p:cNvPr id="1028" name="Google Shape;8;p37">
            <a:extLst>
              <a:ext uri="{FF2B5EF4-FFF2-40B4-BE49-F238E27FC236}">
                <a16:creationId xmlns:a16="http://schemas.microsoft.com/office/drawing/2014/main" id="{EA7F6149-DB74-43A6-BA5E-F060A6D23AD1}"/>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17" y="5509685"/>
            <a:ext cx="1513416" cy="133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Google Shape;9;p37">
            <a:extLst>
              <a:ext uri="{FF2B5EF4-FFF2-40B4-BE49-F238E27FC236}">
                <a16:creationId xmlns:a16="http://schemas.microsoft.com/office/drawing/2014/main" id="{45DB5804-7A47-4282-A755-FCEA9A0B142A}"/>
              </a:ext>
            </a:extLst>
          </p:cNvPr>
          <p:cNvSpPr txBox="1">
            <a:spLocks noGrp="1" noChangeArrowheads="1"/>
          </p:cNvSpPr>
          <p:nvPr>
            <p:ph type="title"/>
          </p:nvPr>
        </p:nvSpPr>
        <p:spPr bwMode="auto">
          <a:xfrm>
            <a:off x="414867" y="592667"/>
            <a:ext cx="11362267" cy="76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sr-Latn-RS" altLang="sr-Latn-RS">
              <a:sym typeface="Arial" panose="020B0604020202020204" pitchFamily="34" charset="0"/>
            </a:endParaRPr>
          </a:p>
        </p:txBody>
      </p:sp>
      <p:sp>
        <p:nvSpPr>
          <p:cNvPr id="1030" name="Google Shape;10;p37">
            <a:extLst>
              <a:ext uri="{FF2B5EF4-FFF2-40B4-BE49-F238E27FC236}">
                <a16:creationId xmlns:a16="http://schemas.microsoft.com/office/drawing/2014/main" id="{771FB66B-31DD-4D93-8290-8E879D6794D5}"/>
              </a:ext>
            </a:extLst>
          </p:cNvPr>
          <p:cNvSpPr txBox="1">
            <a:spLocks noGrp="1" noChangeArrowheads="1"/>
          </p:cNvSpPr>
          <p:nvPr>
            <p:ph type="body" idx="1"/>
          </p:nvPr>
        </p:nvSpPr>
        <p:spPr bwMode="auto">
          <a:xfrm>
            <a:off x="414867" y="1536700"/>
            <a:ext cx="11362267" cy="455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sr-Latn-RS" altLang="sr-Latn-RS">
              <a:sym typeface="Arial" panose="020B0604020202020204" pitchFamily="34" charset="0"/>
            </a:endParaRPr>
          </a:p>
        </p:txBody>
      </p:sp>
      <p:sp>
        <p:nvSpPr>
          <p:cNvPr id="1031" name="Google Shape;11;p37">
            <a:extLst>
              <a:ext uri="{FF2B5EF4-FFF2-40B4-BE49-F238E27FC236}">
                <a16:creationId xmlns:a16="http://schemas.microsoft.com/office/drawing/2014/main" id="{EF2F5690-28B7-4583-B16F-FD6BECE3F9EC}"/>
              </a:ext>
            </a:extLst>
          </p:cNvPr>
          <p:cNvSpPr txBox="1">
            <a:spLocks noChangeArrowheads="1"/>
          </p:cNvSpPr>
          <p:nvPr/>
        </p:nvSpPr>
        <p:spPr bwMode="auto">
          <a:xfrm>
            <a:off x="7727951" y="6248400"/>
            <a:ext cx="4000500" cy="45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buSzPts val="1000"/>
              <a:defRPr/>
            </a:pPr>
            <a:r>
              <a:rPr lang="es-ES" altLang="sr-Latn-RS" sz="1333">
                <a:solidFill>
                  <a:srgbClr val="595959"/>
                </a:solidFill>
                <a:latin typeface="Helvetica Neue" panose="020B0604020202020204" charset="0"/>
                <a:sym typeface="Helvetica Neue" panose="020B0604020202020204" charset="0"/>
              </a:rPr>
              <a:t>www.synod.va</a:t>
            </a:r>
            <a:endParaRPr lang="sr-Latn-RS" altLang="sr-Latn-RS" sz="1333">
              <a:solidFill>
                <a:srgbClr val="595959"/>
              </a:solidFill>
              <a:latin typeface="Helvetica Neue" panose="020B0604020202020204" charset="0"/>
              <a:sym typeface="Helvetica Neue" panose="020B0604020202020204" charset="0"/>
            </a:endParaRPr>
          </a:p>
        </p:txBody>
      </p:sp>
    </p:spTree>
    <p:extLst>
      <p:ext uri="{BB962C8B-B14F-4D97-AF65-F5344CB8AC3E}">
        <p14:creationId xmlns:p14="http://schemas.microsoft.com/office/powerpoint/2010/main" val="2967634649"/>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23.jpe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28.jpg"/></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magine 26">
            <a:extLst>
              <a:ext uri="{FF2B5EF4-FFF2-40B4-BE49-F238E27FC236}">
                <a16:creationId xmlns:a16="http://schemas.microsoft.com/office/drawing/2014/main" id="{3966D302-68ED-43A5-81D9-57AF50490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7562"/>
          </a:xfrm>
          <a:prstGeom prst="rect">
            <a:avLst/>
          </a:prstGeom>
        </p:spPr>
      </p:pic>
      <p:sp>
        <p:nvSpPr>
          <p:cNvPr id="2" name="Titolo 1">
            <a:extLst>
              <a:ext uri="{FF2B5EF4-FFF2-40B4-BE49-F238E27FC236}">
                <a16:creationId xmlns:a16="http://schemas.microsoft.com/office/drawing/2014/main" id="{8B9C09BA-80F6-4C8B-8C18-8A820DA6F5ED}"/>
              </a:ext>
            </a:extLst>
          </p:cNvPr>
          <p:cNvSpPr>
            <a:spLocks noGrp="1"/>
          </p:cNvSpPr>
          <p:nvPr>
            <p:ph type="ctrTitle"/>
          </p:nvPr>
        </p:nvSpPr>
        <p:spPr/>
        <p:txBody>
          <a:bodyPr/>
          <a:lstStyle/>
          <a:p>
            <a:r>
              <a:rPr lang="hr-HR" b="1" dirty="0"/>
              <a:t>Sinodski hod u župi ...</a:t>
            </a:r>
            <a:endParaRPr lang="it-IT" b="1" dirty="0"/>
          </a:p>
        </p:txBody>
      </p:sp>
      <p:sp>
        <p:nvSpPr>
          <p:cNvPr id="3" name="Sottotitolo 2">
            <a:extLst>
              <a:ext uri="{FF2B5EF4-FFF2-40B4-BE49-F238E27FC236}">
                <a16:creationId xmlns:a16="http://schemas.microsoft.com/office/drawing/2014/main" id="{D856484C-AB6C-4F45-BF4A-A991BADCCD10}"/>
              </a:ext>
            </a:extLst>
          </p:cNvPr>
          <p:cNvSpPr>
            <a:spLocks noGrp="1"/>
          </p:cNvSpPr>
          <p:nvPr>
            <p:ph type="subTitle" idx="1"/>
          </p:nvPr>
        </p:nvSpPr>
        <p:spPr>
          <a:xfrm>
            <a:off x="1524000" y="3602038"/>
            <a:ext cx="9144000" cy="1025069"/>
          </a:xfrm>
        </p:spPr>
        <p:txBody>
          <a:bodyPr>
            <a:normAutofit/>
          </a:bodyPr>
          <a:lstStyle/>
          <a:p>
            <a:r>
              <a:rPr lang="hr-HR" b="1" dirty="0"/>
              <a:t>Prvo sinodsko savjetovanje</a:t>
            </a:r>
          </a:p>
          <a:p>
            <a:r>
              <a:rPr lang="hr-HR" i="1" dirty="0"/>
              <a:t>Mjesto, Dan ožujka 2022.</a:t>
            </a:r>
            <a:endParaRPr lang="it-IT" i="1" dirty="0"/>
          </a:p>
        </p:txBody>
      </p:sp>
    </p:spTree>
    <p:extLst>
      <p:ext uri="{BB962C8B-B14F-4D97-AF65-F5344CB8AC3E}">
        <p14:creationId xmlns:p14="http://schemas.microsoft.com/office/powerpoint/2010/main" val="1396461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3"/>
          <p:cNvSpPr>
            <a:spLocks noGrp="1"/>
          </p:cNvSpPr>
          <p:nvPr>
            <p:ph type="sldNum" sz="quarter" idx="12"/>
          </p:nvPr>
        </p:nvSpPr>
        <p:spPr/>
        <p:txBody>
          <a:bodyPr/>
          <a:lstStyle/>
          <a:p>
            <a:fld id="{990C0543-A8AF-4850-8696-805A00387952}" type="slidenum">
              <a:rPr lang="pl-PL" altLang="sr-Latn-RS"/>
              <a:pPr/>
              <a:t>10</a:t>
            </a:fld>
            <a:endParaRPr lang="pl-PL" altLang="sr-Latn-RS"/>
          </a:p>
        </p:txBody>
      </p:sp>
      <p:sp>
        <p:nvSpPr>
          <p:cNvPr id="1701890" name="Text Box 2"/>
          <p:cNvSpPr txBox="1">
            <a:spLocks noChangeArrowheads="1"/>
          </p:cNvSpPr>
          <p:nvPr/>
        </p:nvSpPr>
        <p:spPr bwMode="auto">
          <a:xfrm>
            <a:off x="0" y="908050"/>
            <a:ext cx="121920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hr-HR" altLang="sr-Latn-RS" sz="6600" dirty="0">
                <a:effectLst>
                  <a:outerShdw blurRad="38100" dist="38100" dir="2700000" algn="tl">
                    <a:srgbClr val="000000">
                      <a:alpha val="43137"/>
                    </a:srgbClr>
                  </a:outerShdw>
                </a:effectLst>
                <a:latin typeface="Tahoma" panose="020B0604030504040204" pitchFamily="34" charset="0"/>
              </a:rPr>
              <a:t>Dođi, Duše Presveti,</a:t>
            </a:r>
          </a:p>
          <a:p>
            <a:pPr algn="ctr"/>
            <a:r>
              <a:rPr lang="hr-HR" altLang="sr-Latn-RS" sz="6600" dirty="0">
                <a:effectLst>
                  <a:outerShdw blurRad="38100" dist="38100" dir="2700000" algn="tl">
                    <a:srgbClr val="000000">
                      <a:alpha val="43137"/>
                    </a:srgbClr>
                  </a:outerShdw>
                </a:effectLst>
                <a:latin typeface="Tahoma" panose="020B0604030504040204" pitchFamily="34" charset="0"/>
              </a:rPr>
              <a:t>sa neba nas posjeti</a:t>
            </a:r>
          </a:p>
          <a:p>
            <a:pPr algn="ctr"/>
            <a:r>
              <a:rPr lang="hr-HR" altLang="sr-Latn-RS" sz="6600" dirty="0">
                <a:effectLst>
                  <a:outerShdw blurRad="38100" dist="38100" dir="2700000" algn="tl">
                    <a:srgbClr val="000000">
                      <a:alpha val="43137"/>
                    </a:srgbClr>
                  </a:outerShdw>
                </a:effectLst>
                <a:latin typeface="Tahoma" panose="020B0604030504040204" pitchFamily="34" charset="0"/>
              </a:rPr>
              <a:t>zrakom svoje milosti.</a:t>
            </a:r>
            <a:endParaRPr lang="hr-HR" altLang="sr-Latn-RS" sz="6000" dirty="0">
              <a:effectLst>
                <a:outerShdw blurRad="38100" dist="38100" dir="2700000" algn="tl">
                  <a:srgbClr val="000000">
                    <a:alpha val="43137"/>
                  </a:srgbClr>
                </a:outerShdw>
              </a:effectLst>
              <a:latin typeface="Tahoma" panose="020B0604030504040204" pitchFamily="34" charset="0"/>
            </a:endParaRPr>
          </a:p>
        </p:txBody>
      </p:sp>
      <p:pic>
        <p:nvPicPr>
          <p:cNvPr id="4" name="Google Shape;132;p20">
            <a:extLst>
              <a:ext uri="{FF2B5EF4-FFF2-40B4-BE49-F238E27FC236}">
                <a16:creationId xmlns:a16="http://schemas.microsoft.com/office/drawing/2014/main" id="{2E68BC32-DF46-42DB-97DC-B43EFDDCEC7C}"/>
              </a:ext>
            </a:extLst>
          </p:cNvPr>
          <p:cNvPicPr preferRelativeResize="0"/>
          <p:nvPr/>
        </p:nvPicPr>
        <p:blipFill rotWithShape="1">
          <a:blip r:embed="rId3">
            <a:alphaModFix amt="10000"/>
          </a:blip>
          <a:srcRect l="25849" b="4168"/>
          <a:stretch/>
        </p:blipFill>
        <p:spPr>
          <a:xfrm>
            <a:off x="0" y="117693"/>
            <a:ext cx="5969000" cy="6740307"/>
          </a:xfrm>
          <a:prstGeom prst="rect">
            <a:avLst/>
          </a:prstGeom>
          <a:noFill/>
          <a:ln>
            <a:noFill/>
          </a:ln>
        </p:spPr>
      </p:pic>
    </p:spTree>
    <p:extLst>
      <p:ext uri="{BB962C8B-B14F-4D97-AF65-F5344CB8AC3E}">
        <p14:creationId xmlns:p14="http://schemas.microsoft.com/office/powerpoint/2010/main" val="1808266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3"/>
          <p:cNvSpPr>
            <a:spLocks noGrp="1"/>
          </p:cNvSpPr>
          <p:nvPr>
            <p:ph type="sldNum" sz="quarter" idx="12"/>
          </p:nvPr>
        </p:nvSpPr>
        <p:spPr/>
        <p:txBody>
          <a:bodyPr/>
          <a:lstStyle/>
          <a:p>
            <a:fld id="{40F14579-673B-414B-BFC5-EDA74150DA5F}" type="slidenum">
              <a:rPr lang="pl-PL" altLang="sr-Latn-RS"/>
              <a:pPr/>
              <a:t>11</a:t>
            </a:fld>
            <a:endParaRPr lang="pl-PL" altLang="sr-Latn-RS"/>
          </a:p>
        </p:txBody>
      </p:sp>
      <p:sp>
        <p:nvSpPr>
          <p:cNvPr id="1702914" name="Text Box 2"/>
          <p:cNvSpPr txBox="1">
            <a:spLocks noChangeArrowheads="1"/>
          </p:cNvSpPr>
          <p:nvPr/>
        </p:nvSpPr>
        <p:spPr bwMode="auto">
          <a:xfrm>
            <a:off x="0" y="908050"/>
            <a:ext cx="121920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hr-HR" altLang="sr-Latn-RS" sz="6600" dirty="0">
                <a:effectLst>
                  <a:outerShdw blurRad="38100" dist="38100" dir="2700000" algn="tl">
                    <a:srgbClr val="000000">
                      <a:alpha val="43137"/>
                    </a:srgbClr>
                  </a:outerShdw>
                </a:effectLst>
                <a:latin typeface="Tahoma" panose="020B0604030504040204" pitchFamily="34" charset="0"/>
              </a:rPr>
              <a:t>Dođi, Oče ubogih,</a:t>
            </a:r>
          </a:p>
          <a:p>
            <a:pPr algn="ctr"/>
            <a:r>
              <a:rPr lang="hr-HR" altLang="sr-Latn-RS" sz="6600" dirty="0">
                <a:effectLst>
                  <a:outerShdw blurRad="38100" dist="38100" dir="2700000" algn="tl">
                    <a:srgbClr val="000000">
                      <a:alpha val="43137"/>
                    </a:srgbClr>
                  </a:outerShdw>
                </a:effectLst>
                <a:latin typeface="Tahoma" panose="020B0604030504040204" pitchFamily="34" charset="0"/>
              </a:rPr>
              <a:t>djelitelju dara svih,</a:t>
            </a:r>
          </a:p>
          <a:p>
            <a:pPr algn="ctr"/>
            <a:r>
              <a:rPr lang="hr-HR" altLang="sr-Latn-RS" sz="6600" dirty="0">
                <a:effectLst>
                  <a:outerShdw blurRad="38100" dist="38100" dir="2700000" algn="tl">
                    <a:srgbClr val="000000">
                      <a:alpha val="43137"/>
                    </a:srgbClr>
                  </a:outerShdw>
                </a:effectLst>
                <a:latin typeface="Tahoma" panose="020B0604030504040204" pitchFamily="34" charset="0"/>
              </a:rPr>
              <a:t>dođi, srca svjetlosti.</a:t>
            </a:r>
            <a:endParaRPr lang="hr-HR" altLang="sr-Latn-RS" sz="6000" dirty="0">
              <a:effectLst>
                <a:outerShdw blurRad="38100" dist="38100" dir="2700000" algn="tl">
                  <a:srgbClr val="000000">
                    <a:alpha val="43137"/>
                  </a:srgbClr>
                </a:outerShdw>
              </a:effectLst>
              <a:latin typeface="Tahoma" panose="020B0604030504040204" pitchFamily="34" charset="0"/>
            </a:endParaRPr>
          </a:p>
        </p:txBody>
      </p:sp>
      <p:pic>
        <p:nvPicPr>
          <p:cNvPr id="4" name="Google Shape;132;p20">
            <a:extLst>
              <a:ext uri="{FF2B5EF4-FFF2-40B4-BE49-F238E27FC236}">
                <a16:creationId xmlns:a16="http://schemas.microsoft.com/office/drawing/2014/main" id="{E2E88A7F-9DC9-4D62-A37B-17243E664873}"/>
              </a:ext>
            </a:extLst>
          </p:cNvPr>
          <p:cNvPicPr preferRelativeResize="0"/>
          <p:nvPr/>
        </p:nvPicPr>
        <p:blipFill rotWithShape="1">
          <a:blip r:embed="rId3">
            <a:alphaModFix amt="10000"/>
          </a:blip>
          <a:srcRect l="25849" b="4168"/>
          <a:stretch/>
        </p:blipFill>
        <p:spPr>
          <a:xfrm>
            <a:off x="0" y="117693"/>
            <a:ext cx="5969000" cy="6740307"/>
          </a:xfrm>
          <a:prstGeom prst="rect">
            <a:avLst/>
          </a:prstGeom>
          <a:noFill/>
          <a:ln>
            <a:noFill/>
          </a:ln>
        </p:spPr>
      </p:pic>
    </p:spTree>
    <p:extLst>
      <p:ext uri="{BB962C8B-B14F-4D97-AF65-F5344CB8AC3E}">
        <p14:creationId xmlns:p14="http://schemas.microsoft.com/office/powerpoint/2010/main" val="2045328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3"/>
          <p:cNvSpPr>
            <a:spLocks noGrp="1"/>
          </p:cNvSpPr>
          <p:nvPr>
            <p:ph type="sldNum" sz="quarter" idx="12"/>
          </p:nvPr>
        </p:nvSpPr>
        <p:spPr/>
        <p:txBody>
          <a:bodyPr/>
          <a:lstStyle/>
          <a:p>
            <a:fld id="{793473B7-71B0-4FF1-8C69-F69438690770}" type="slidenum">
              <a:rPr lang="pl-PL" altLang="sr-Latn-RS"/>
              <a:pPr/>
              <a:t>12</a:t>
            </a:fld>
            <a:endParaRPr lang="pl-PL" altLang="sr-Latn-RS"/>
          </a:p>
        </p:txBody>
      </p:sp>
      <p:sp>
        <p:nvSpPr>
          <p:cNvPr id="1703938" name="Text Box 2"/>
          <p:cNvSpPr txBox="1">
            <a:spLocks noChangeArrowheads="1"/>
          </p:cNvSpPr>
          <p:nvPr/>
        </p:nvSpPr>
        <p:spPr bwMode="auto">
          <a:xfrm>
            <a:off x="0" y="908050"/>
            <a:ext cx="121920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hr-HR" altLang="sr-Latn-RS" sz="6600" dirty="0">
                <a:effectLst>
                  <a:outerShdw blurRad="38100" dist="38100" dir="2700000" algn="tl">
                    <a:srgbClr val="000000">
                      <a:alpha val="43137"/>
                    </a:srgbClr>
                  </a:outerShdw>
                </a:effectLst>
                <a:latin typeface="Tahoma" panose="020B0604030504040204" pitchFamily="34" charset="0"/>
              </a:rPr>
              <a:t>Tješitelju tako blag,</a:t>
            </a:r>
          </a:p>
          <a:p>
            <a:pPr algn="ctr"/>
            <a:r>
              <a:rPr lang="hr-HR" altLang="sr-Latn-RS" sz="6600" dirty="0">
                <a:effectLst>
                  <a:outerShdw blurRad="38100" dist="38100" dir="2700000" algn="tl">
                    <a:srgbClr val="000000">
                      <a:alpha val="43137"/>
                    </a:srgbClr>
                  </a:outerShdw>
                </a:effectLst>
                <a:latin typeface="Tahoma" panose="020B0604030504040204" pitchFamily="34" charset="0"/>
              </a:rPr>
              <a:t>ti nebeski goste drag,</a:t>
            </a:r>
          </a:p>
          <a:p>
            <a:pPr algn="ctr"/>
            <a:r>
              <a:rPr lang="hr-HR" altLang="sr-Latn-RS" sz="6600" dirty="0">
                <a:effectLst>
                  <a:outerShdw blurRad="38100" dist="38100" dir="2700000" algn="tl">
                    <a:srgbClr val="000000">
                      <a:alpha val="43137"/>
                    </a:srgbClr>
                  </a:outerShdw>
                </a:effectLst>
                <a:latin typeface="Tahoma" panose="020B0604030504040204" pitchFamily="34" charset="0"/>
              </a:rPr>
              <a:t>pun miline hlade tih.</a:t>
            </a:r>
            <a:endParaRPr lang="hr-HR" altLang="sr-Latn-RS" sz="6000" dirty="0">
              <a:effectLst>
                <a:outerShdw blurRad="38100" dist="38100" dir="2700000" algn="tl">
                  <a:srgbClr val="000000">
                    <a:alpha val="43137"/>
                  </a:srgbClr>
                </a:outerShdw>
              </a:effectLst>
              <a:latin typeface="Tahoma" panose="020B0604030504040204" pitchFamily="34" charset="0"/>
            </a:endParaRPr>
          </a:p>
        </p:txBody>
      </p:sp>
      <p:pic>
        <p:nvPicPr>
          <p:cNvPr id="4" name="Google Shape;132;p20">
            <a:extLst>
              <a:ext uri="{FF2B5EF4-FFF2-40B4-BE49-F238E27FC236}">
                <a16:creationId xmlns:a16="http://schemas.microsoft.com/office/drawing/2014/main" id="{60BF12B5-4EA7-4D4E-821B-A80FE9FC443A}"/>
              </a:ext>
            </a:extLst>
          </p:cNvPr>
          <p:cNvPicPr preferRelativeResize="0"/>
          <p:nvPr/>
        </p:nvPicPr>
        <p:blipFill rotWithShape="1">
          <a:blip r:embed="rId3">
            <a:alphaModFix amt="10000"/>
          </a:blip>
          <a:srcRect l="25849" b="4168"/>
          <a:stretch/>
        </p:blipFill>
        <p:spPr>
          <a:xfrm>
            <a:off x="0" y="117693"/>
            <a:ext cx="5969000" cy="6740307"/>
          </a:xfrm>
          <a:prstGeom prst="rect">
            <a:avLst/>
          </a:prstGeom>
          <a:noFill/>
          <a:ln>
            <a:noFill/>
          </a:ln>
        </p:spPr>
      </p:pic>
    </p:spTree>
    <p:extLst>
      <p:ext uri="{BB962C8B-B14F-4D97-AF65-F5344CB8AC3E}">
        <p14:creationId xmlns:p14="http://schemas.microsoft.com/office/powerpoint/2010/main" val="1568251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3"/>
          <p:cNvSpPr>
            <a:spLocks noGrp="1"/>
          </p:cNvSpPr>
          <p:nvPr>
            <p:ph type="sldNum" sz="quarter" idx="12"/>
          </p:nvPr>
        </p:nvSpPr>
        <p:spPr/>
        <p:txBody>
          <a:bodyPr/>
          <a:lstStyle/>
          <a:p>
            <a:fld id="{EFA6E298-E3C8-4116-98B1-C3259B7938FE}" type="slidenum">
              <a:rPr lang="pl-PL" altLang="sr-Latn-RS"/>
              <a:pPr/>
              <a:t>13</a:t>
            </a:fld>
            <a:endParaRPr lang="pl-PL" altLang="sr-Latn-RS"/>
          </a:p>
        </p:txBody>
      </p:sp>
      <p:sp>
        <p:nvSpPr>
          <p:cNvPr id="1704962" name="Text Box 2"/>
          <p:cNvSpPr txBox="1">
            <a:spLocks noChangeArrowheads="1"/>
          </p:cNvSpPr>
          <p:nvPr/>
        </p:nvSpPr>
        <p:spPr bwMode="auto">
          <a:xfrm>
            <a:off x="0" y="908050"/>
            <a:ext cx="121920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hr-HR" altLang="sr-Latn-RS" sz="6600" dirty="0">
                <a:effectLst>
                  <a:outerShdw blurRad="38100" dist="38100" dir="2700000" algn="tl">
                    <a:srgbClr val="000000">
                      <a:alpha val="43137"/>
                    </a:srgbClr>
                  </a:outerShdw>
                </a:effectLst>
                <a:latin typeface="Tahoma" panose="020B0604030504040204" pitchFamily="34" charset="0"/>
              </a:rPr>
              <a:t>Umornima odmore,</a:t>
            </a:r>
          </a:p>
          <a:p>
            <a:pPr algn="ctr"/>
            <a:r>
              <a:rPr lang="hr-HR" altLang="sr-Latn-RS" sz="6600" dirty="0">
                <a:effectLst>
                  <a:outerShdw blurRad="38100" dist="38100" dir="2700000" algn="tl">
                    <a:srgbClr val="000000">
                      <a:alpha val="43137"/>
                    </a:srgbClr>
                  </a:outerShdw>
                </a:effectLst>
                <a:latin typeface="Tahoma" panose="020B0604030504040204" pitchFamily="34" charset="0"/>
              </a:rPr>
              <a:t>u vrućini lahore,</a:t>
            </a:r>
          </a:p>
          <a:p>
            <a:pPr algn="ctr"/>
            <a:r>
              <a:rPr lang="hr-HR" altLang="sr-Latn-RS" sz="6600" dirty="0">
                <a:effectLst>
                  <a:outerShdw blurRad="38100" dist="38100" dir="2700000" algn="tl">
                    <a:srgbClr val="000000">
                      <a:alpha val="43137"/>
                    </a:srgbClr>
                  </a:outerShdw>
                </a:effectLst>
                <a:latin typeface="Tahoma" panose="020B0604030504040204" pitchFamily="34" charset="0"/>
              </a:rPr>
              <a:t>razgovore žalosnih.</a:t>
            </a:r>
            <a:endParaRPr lang="hr-HR" altLang="sr-Latn-RS" sz="6000" dirty="0">
              <a:effectLst>
                <a:outerShdw blurRad="38100" dist="38100" dir="2700000" algn="tl">
                  <a:srgbClr val="000000">
                    <a:alpha val="43137"/>
                  </a:srgbClr>
                </a:outerShdw>
              </a:effectLst>
              <a:latin typeface="Tahoma" panose="020B0604030504040204" pitchFamily="34" charset="0"/>
            </a:endParaRPr>
          </a:p>
        </p:txBody>
      </p:sp>
      <p:pic>
        <p:nvPicPr>
          <p:cNvPr id="4" name="Google Shape;132;p20">
            <a:extLst>
              <a:ext uri="{FF2B5EF4-FFF2-40B4-BE49-F238E27FC236}">
                <a16:creationId xmlns:a16="http://schemas.microsoft.com/office/drawing/2014/main" id="{8B4A75D8-CFA5-4184-8CA8-4A429DDCA95E}"/>
              </a:ext>
            </a:extLst>
          </p:cNvPr>
          <p:cNvPicPr preferRelativeResize="0"/>
          <p:nvPr/>
        </p:nvPicPr>
        <p:blipFill rotWithShape="1">
          <a:blip r:embed="rId3">
            <a:alphaModFix amt="10000"/>
          </a:blip>
          <a:srcRect l="25849" b="4168"/>
          <a:stretch/>
        </p:blipFill>
        <p:spPr>
          <a:xfrm>
            <a:off x="0" y="117693"/>
            <a:ext cx="5969000" cy="6740307"/>
          </a:xfrm>
          <a:prstGeom prst="rect">
            <a:avLst/>
          </a:prstGeom>
          <a:noFill/>
          <a:ln>
            <a:noFill/>
          </a:ln>
        </p:spPr>
      </p:pic>
    </p:spTree>
    <p:extLst>
      <p:ext uri="{BB962C8B-B14F-4D97-AF65-F5344CB8AC3E}">
        <p14:creationId xmlns:p14="http://schemas.microsoft.com/office/powerpoint/2010/main" val="4235402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3"/>
          <p:cNvSpPr>
            <a:spLocks noGrp="1"/>
          </p:cNvSpPr>
          <p:nvPr>
            <p:ph type="sldNum" sz="quarter" idx="12"/>
          </p:nvPr>
        </p:nvSpPr>
        <p:spPr/>
        <p:txBody>
          <a:bodyPr/>
          <a:lstStyle/>
          <a:p>
            <a:fld id="{3111C970-69F2-4EC0-94DD-189ECD3B3F7A}" type="slidenum">
              <a:rPr lang="pl-PL" altLang="sr-Latn-RS"/>
              <a:pPr/>
              <a:t>14</a:t>
            </a:fld>
            <a:endParaRPr lang="pl-PL" altLang="sr-Latn-RS"/>
          </a:p>
        </p:txBody>
      </p:sp>
      <p:sp>
        <p:nvSpPr>
          <p:cNvPr id="1705986" name="Text Box 2"/>
          <p:cNvSpPr txBox="1">
            <a:spLocks noChangeArrowheads="1"/>
          </p:cNvSpPr>
          <p:nvPr/>
        </p:nvSpPr>
        <p:spPr bwMode="auto">
          <a:xfrm>
            <a:off x="0" y="908050"/>
            <a:ext cx="121920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hr-HR" altLang="sr-Latn-RS" sz="6600" dirty="0">
                <a:effectLst>
                  <a:outerShdw blurRad="38100" dist="38100" dir="2700000" algn="tl">
                    <a:srgbClr val="000000">
                      <a:alpha val="43137"/>
                    </a:srgbClr>
                  </a:outerShdw>
                </a:effectLst>
                <a:latin typeface="Tahoma" panose="020B0604030504040204" pitchFamily="34" charset="0"/>
              </a:rPr>
              <a:t>Sjaju svjetla blaženog,</a:t>
            </a:r>
          </a:p>
          <a:p>
            <a:pPr algn="ctr"/>
            <a:r>
              <a:rPr lang="hr-HR" altLang="sr-Latn-RS" sz="6600" dirty="0">
                <a:effectLst>
                  <a:outerShdw blurRad="38100" dist="38100" dir="2700000" algn="tl">
                    <a:srgbClr val="000000">
                      <a:alpha val="43137"/>
                    </a:srgbClr>
                  </a:outerShdw>
                </a:effectLst>
                <a:latin typeface="Tahoma" panose="020B0604030504040204" pitchFamily="34" charset="0"/>
              </a:rPr>
              <a:t>sjaj u srcu puka svog,</a:t>
            </a:r>
          </a:p>
          <a:p>
            <a:pPr algn="ctr"/>
            <a:r>
              <a:rPr lang="hr-HR" altLang="sr-Latn-RS" sz="6600" dirty="0">
                <a:effectLst>
                  <a:outerShdw blurRad="38100" dist="38100" dir="2700000" algn="tl">
                    <a:srgbClr val="000000">
                      <a:alpha val="43137"/>
                    </a:srgbClr>
                  </a:outerShdw>
                </a:effectLst>
                <a:latin typeface="Tahoma" panose="020B0604030504040204" pitchFamily="34" charset="0"/>
              </a:rPr>
              <a:t>napuni nam dušu svu.</a:t>
            </a:r>
            <a:endParaRPr lang="hr-HR" altLang="sr-Latn-RS" sz="6000" dirty="0">
              <a:effectLst>
                <a:outerShdw blurRad="38100" dist="38100" dir="2700000" algn="tl">
                  <a:srgbClr val="000000">
                    <a:alpha val="43137"/>
                  </a:srgbClr>
                </a:outerShdw>
              </a:effectLst>
              <a:latin typeface="Tahoma" panose="020B0604030504040204" pitchFamily="34" charset="0"/>
            </a:endParaRPr>
          </a:p>
        </p:txBody>
      </p:sp>
      <p:pic>
        <p:nvPicPr>
          <p:cNvPr id="4" name="Google Shape;132;p20">
            <a:extLst>
              <a:ext uri="{FF2B5EF4-FFF2-40B4-BE49-F238E27FC236}">
                <a16:creationId xmlns:a16="http://schemas.microsoft.com/office/drawing/2014/main" id="{91A202F6-B820-4BCC-BBAD-F3A8598E3802}"/>
              </a:ext>
            </a:extLst>
          </p:cNvPr>
          <p:cNvPicPr preferRelativeResize="0"/>
          <p:nvPr/>
        </p:nvPicPr>
        <p:blipFill rotWithShape="1">
          <a:blip r:embed="rId3">
            <a:alphaModFix amt="10000"/>
          </a:blip>
          <a:srcRect l="25849" b="4168"/>
          <a:stretch/>
        </p:blipFill>
        <p:spPr>
          <a:xfrm>
            <a:off x="0" y="117693"/>
            <a:ext cx="5969000" cy="6740307"/>
          </a:xfrm>
          <a:prstGeom prst="rect">
            <a:avLst/>
          </a:prstGeom>
          <a:noFill/>
          <a:ln>
            <a:noFill/>
          </a:ln>
        </p:spPr>
      </p:pic>
    </p:spTree>
    <p:extLst>
      <p:ext uri="{BB962C8B-B14F-4D97-AF65-F5344CB8AC3E}">
        <p14:creationId xmlns:p14="http://schemas.microsoft.com/office/powerpoint/2010/main" val="2773870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3"/>
          <p:cNvSpPr>
            <a:spLocks noGrp="1"/>
          </p:cNvSpPr>
          <p:nvPr>
            <p:ph type="sldNum" sz="quarter" idx="12"/>
          </p:nvPr>
        </p:nvSpPr>
        <p:spPr/>
        <p:txBody>
          <a:bodyPr/>
          <a:lstStyle/>
          <a:p>
            <a:fld id="{A618033C-688E-4120-8026-FDF126271B07}" type="slidenum">
              <a:rPr lang="pl-PL" altLang="sr-Latn-RS"/>
              <a:pPr/>
              <a:t>15</a:t>
            </a:fld>
            <a:endParaRPr lang="pl-PL" altLang="sr-Latn-RS"/>
          </a:p>
        </p:txBody>
      </p:sp>
      <p:sp>
        <p:nvSpPr>
          <p:cNvPr id="1707010" name="Text Box 2"/>
          <p:cNvSpPr txBox="1">
            <a:spLocks noChangeArrowheads="1"/>
          </p:cNvSpPr>
          <p:nvPr/>
        </p:nvSpPr>
        <p:spPr bwMode="auto">
          <a:xfrm>
            <a:off x="0" y="908050"/>
            <a:ext cx="121920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hr-HR" altLang="sr-Latn-RS" sz="6600" dirty="0">
                <a:effectLst>
                  <a:outerShdw blurRad="38100" dist="38100" dir="2700000" algn="tl">
                    <a:srgbClr val="000000">
                      <a:alpha val="43137"/>
                    </a:srgbClr>
                  </a:outerShdw>
                </a:effectLst>
                <a:latin typeface="Tahoma" panose="020B0604030504040204" pitchFamily="34" charset="0"/>
              </a:rPr>
              <a:t>Bez božanstva tvojega,</a:t>
            </a:r>
          </a:p>
          <a:p>
            <a:pPr algn="ctr"/>
            <a:r>
              <a:rPr lang="hr-HR" altLang="sr-Latn-RS" sz="6600" dirty="0">
                <a:effectLst>
                  <a:outerShdw blurRad="38100" dist="38100" dir="2700000" algn="tl">
                    <a:srgbClr val="000000">
                      <a:alpha val="43137"/>
                    </a:srgbClr>
                  </a:outerShdw>
                </a:effectLst>
                <a:latin typeface="Tahoma" panose="020B0604030504040204" pitchFamily="34" charset="0"/>
              </a:rPr>
              <a:t>čovjek je bez ičega,</a:t>
            </a:r>
          </a:p>
          <a:p>
            <a:pPr algn="ctr"/>
            <a:r>
              <a:rPr lang="hr-HR" altLang="sr-Latn-RS" sz="6600" dirty="0">
                <a:effectLst>
                  <a:outerShdw blurRad="38100" dist="38100" dir="2700000" algn="tl">
                    <a:srgbClr val="000000">
                      <a:alpha val="43137"/>
                    </a:srgbClr>
                  </a:outerShdw>
                </a:effectLst>
                <a:latin typeface="Tahoma" panose="020B0604030504040204" pitchFamily="34" charset="0"/>
              </a:rPr>
              <a:t>tone sav u crnom zlu.</a:t>
            </a:r>
            <a:endParaRPr lang="hr-HR" altLang="sr-Latn-RS" sz="6000" dirty="0">
              <a:effectLst>
                <a:outerShdw blurRad="38100" dist="38100" dir="2700000" algn="tl">
                  <a:srgbClr val="000000">
                    <a:alpha val="43137"/>
                  </a:srgbClr>
                </a:outerShdw>
              </a:effectLst>
              <a:latin typeface="Tahoma" panose="020B0604030504040204" pitchFamily="34" charset="0"/>
            </a:endParaRPr>
          </a:p>
        </p:txBody>
      </p:sp>
      <p:pic>
        <p:nvPicPr>
          <p:cNvPr id="4" name="Google Shape;132;p20">
            <a:extLst>
              <a:ext uri="{FF2B5EF4-FFF2-40B4-BE49-F238E27FC236}">
                <a16:creationId xmlns:a16="http://schemas.microsoft.com/office/drawing/2014/main" id="{4F56C9AF-C1AA-481A-A75B-A7BE513B6B11}"/>
              </a:ext>
            </a:extLst>
          </p:cNvPr>
          <p:cNvPicPr preferRelativeResize="0"/>
          <p:nvPr/>
        </p:nvPicPr>
        <p:blipFill rotWithShape="1">
          <a:blip r:embed="rId3">
            <a:alphaModFix amt="10000"/>
          </a:blip>
          <a:srcRect l="25849" b="4168"/>
          <a:stretch/>
        </p:blipFill>
        <p:spPr>
          <a:xfrm>
            <a:off x="0" y="117693"/>
            <a:ext cx="5969000" cy="6740307"/>
          </a:xfrm>
          <a:prstGeom prst="rect">
            <a:avLst/>
          </a:prstGeom>
          <a:noFill/>
          <a:ln>
            <a:noFill/>
          </a:ln>
        </p:spPr>
      </p:pic>
    </p:spTree>
    <p:extLst>
      <p:ext uri="{BB962C8B-B14F-4D97-AF65-F5344CB8AC3E}">
        <p14:creationId xmlns:p14="http://schemas.microsoft.com/office/powerpoint/2010/main" val="1976770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3"/>
          <p:cNvSpPr>
            <a:spLocks noGrp="1"/>
          </p:cNvSpPr>
          <p:nvPr>
            <p:ph type="sldNum" sz="quarter" idx="12"/>
          </p:nvPr>
        </p:nvSpPr>
        <p:spPr/>
        <p:txBody>
          <a:bodyPr/>
          <a:lstStyle/>
          <a:p>
            <a:fld id="{A5ED9588-8D6D-4834-A9F3-B6C4359C30D9}" type="slidenum">
              <a:rPr lang="pl-PL" altLang="sr-Latn-RS"/>
              <a:pPr/>
              <a:t>16</a:t>
            </a:fld>
            <a:endParaRPr lang="pl-PL" altLang="sr-Latn-RS"/>
          </a:p>
        </p:txBody>
      </p:sp>
      <p:sp>
        <p:nvSpPr>
          <p:cNvPr id="1708034" name="Text Box 2"/>
          <p:cNvSpPr txBox="1">
            <a:spLocks noChangeArrowheads="1"/>
          </p:cNvSpPr>
          <p:nvPr/>
        </p:nvSpPr>
        <p:spPr bwMode="auto">
          <a:xfrm>
            <a:off x="0" y="908050"/>
            <a:ext cx="121920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hr-HR" altLang="sr-Latn-RS" sz="6600" dirty="0">
                <a:effectLst>
                  <a:outerShdw blurRad="38100" dist="38100" dir="2700000" algn="tl">
                    <a:srgbClr val="000000">
                      <a:alpha val="43137"/>
                    </a:srgbClr>
                  </a:outerShdw>
                </a:effectLst>
                <a:latin typeface="Tahoma" panose="020B0604030504040204" pitchFamily="34" charset="0"/>
              </a:rPr>
              <a:t>Nečiste nas umivaj,</a:t>
            </a:r>
          </a:p>
          <a:p>
            <a:pPr algn="ctr"/>
            <a:r>
              <a:rPr lang="hr-HR" altLang="sr-Latn-RS" sz="6600" dirty="0">
                <a:effectLst>
                  <a:outerShdw blurRad="38100" dist="38100" dir="2700000" algn="tl">
                    <a:srgbClr val="000000">
                      <a:alpha val="43137"/>
                    </a:srgbClr>
                  </a:outerShdw>
                </a:effectLst>
                <a:latin typeface="Tahoma" panose="020B0604030504040204" pitchFamily="34" charset="0"/>
              </a:rPr>
              <a:t>suha srca </a:t>
            </a:r>
            <a:r>
              <a:rPr lang="hr-HR" altLang="sr-Latn-RS" sz="6600" dirty="0" err="1">
                <a:effectLst>
                  <a:outerShdw blurRad="38100" dist="38100" dir="2700000" algn="tl">
                    <a:srgbClr val="000000">
                      <a:alpha val="43137"/>
                    </a:srgbClr>
                  </a:outerShdw>
                </a:effectLst>
                <a:latin typeface="Tahoma" panose="020B0604030504040204" pitchFamily="34" charset="0"/>
              </a:rPr>
              <a:t>zalivaj</a:t>
            </a:r>
            <a:r>
              <a:rPr lang="hr-HR" altLang="sr-Latn-RS" sz="6600" dirty="0">
                <a:effectLst>
                  <a:outerShdw blurRad="38100" dist="38100" dir="2700000" algn="tl">
                    <a:srgbClr val="000000">
                      <a:alpha val="43137"/>
                    </a:srgbClr>
                  </a:outerShdw>
                </a:effectLst>
                <a:latin typeface="Tahoma" panose="020B0604030504040204" pitchFamily="34" charset="0"/>
              </a:rPr>
              <a:t>,</a:t>
            </a:r>
          </a:p>
          <a:p>
            <a:pPr algn="ctr"/>
            <a:r>
              <a:rPr lang="hr-HR" altLang="sr-Latn-RS" sz="6600" dirty="0">
                <a:effectLst>
                  <a:outerShdw blurRad="38100" dist="38100" dir="2700000" algn="tl">
                    <a:srgbClr val="000000">
                      <a:alpha val="43137"/>
                    </a:srgbClr>
                  </a:outerShdw>
                </a:effectLst>
                <a:latin typeface="Tahoma" panose="020B0604030504040204" pitchFamily="34" charset="0"/>
              </a:rPr>
              <a:t>vidaj rane ranjenim.</a:t>
            </a:r>
            <a:endParaRPr lang="hr-HR" altLang="sr-Latn-RS" sz="6000" dirty="0">
              <a:effectLst>
                <a:outerShdw blurRad="38100" dist="38100" dir="2700000" algn="tl">
                  <a:srgbClr val="000000">
                    <a:alpha val="43137"/>
                  </a:srgbClr>
                </a:outerShdw>
              </a:effectLst>
              <a:latin typeface="Tahoma" panose="020B0604030504040204" pitchFamily="34" charset="0"/>
            </a:endParaRPr>
          </a:p>
        </p:txBody>
      </p:sp>
      <p:pic>
        <p:nvPicPr>
          <p:cNvPr id="4" name="Google Shape;132;p20">
            <a:extLst>
              <a:ext uri="{FF2B5EF4-FFF2-40B4-BE49-F238E27FC236}">
                <a16:creationId xmlns:a16="http://schemas.microsoft.com/office/drawing/2014/main" id="{17D233AD-AC8B-444C-83BD-1716144EEF16}"/>
              </a:ext>
            </a:extLst>
          </p:cNvPr>
          <p:cNvPicPr preferRelativeResize="0"/>
          <p:nvPr/>
        </p:nvPicPr>
        <p:blipFill rotWithShape="1">
          <a:blip r:embed="rId3">
            <a:alphaModFix amt="10000"/>
          </a:blip>
          <a:srcRect l="25849" b="4168"/>
          <a:stretch/>
        </p:blipFill>
        <p:spPr>
          <a:xfrm>
            <a:off x="0" y="117693"/>
            <a:ext cx="5969000" cy="6740307"/>
          </a:xfrm>
          <a:prstGeom prst="rect">
            <a:avLst/>
          </a:prstGeom>
          <a:noFill/>
          <a:ln>
            <a:noFill/>
          </a:ln>
        </p:spPr>
      </p:pic>
    </p:spTree>
    <p:extLst>
      <p:ext uri="{BB962C8B-B14F-4D97-AF65-F5344CB8AC3E}">
        <p14:creationId xmlns:p14="http://schemas.microsoft.com/office/powerpoint/2010/main" val="2865850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3"/>
          <p:cNvSpPr>
            <a:spLocks noGrp="1"/>
          </p:cNvSpPr>
          <p:nvPr>
            <p:ph type="sldNum" sz="quarter" idx="12"/>
          </p:nvPr>
        </p:nvSpPr>
        <p:spPr/>
        <p:txBody>
          <a:bodyPr/>
          <a:lstStyle/>
          <a:p>
            <a:fld id="{BC4B39BA-5223-473E-91E6-FB210BA87BB0}" type="slidenum">
              <a:rPr lang="pl-PL" altLang="sr-Latn-RS"/>
              <a:pPr/>
              <a:t>17</a:t>
            </a:fld>
            <a:endParaRPr lang="pl-PL" altLang="sr-Latn-RS"/>
          </a:p>
        </p:txBody>
      </p:sp>
      <p:sp>
        <p:nvSpPr>
          <p:cNvPr id="1709058" name="Text Box 2"/>
          <p:cNvSpPr txBox="1">
            <a:spLocks noChangeArrowheads="1"/>
          </p:cNvSpPr>
          <p:nvPr/>
        </p:nvSpPr>
        <p:spPr bwMode="auto">
          <a:xfrm>
            <a:off x="0" y="908050"/>
            <a:ext cx="121920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hr-HR" altLang="sr-Latn-RS" sz="6600" dirty="0">
                <a:effectLst>
                  <a:outerShdw blurRad="38100" dist="38100" dir="2700000" algn="tl">
                    <a:srgbClr val="000000">
                      <a:alpha val="43137"/>
                    </a:srgbClr>
                  </a:outerShdw>
                </a:effectLst>
                <a:latin typeface="Tahoma" panose="020B0604030504040204" pitchFamily="34" charset="0"/>
              </a:rPr>
              <a:t>Mekšaj ćudi kamene,</a:t>
            </a:r>
          </a:p>
          <a:p>
            <a:pPr algn="ctr"/>
            <a:r>
              <a:rPr lang="hr-HR" altLang="sr-Latn-RS" sz="6600" dirty="0">
                <a:effectLst>
                  <a:outerShdw blurRad="38100" dist="38100" dir="2700000" algn="tl">
                    <a:srgbClr val="000000">
                      <a:alpha val="43137"/>
                    </a:srgbClr>
                  </a:outerShdw>
                </a:effectLst>
                <a:latin typeface="Tahoma" panose="020B0604030504040204" pitchFamily="34" charset="0"/>
              </a:rPr>
              <a:t>zagrij grudi ledene,</a:t>
            </a:r>
          </a:p>
          <a:p>
            <a:pPr algn="ctr"/>
            <a:r>
              <a:rPr lang="hr-HR" altLang="sr-Latn-RS" sz="6600" dirty="0">
                <a:effectLst>
                  <a:outerShdw blurRad="38100" dist="38100" dir="2700000" algn="tl">
                    <a:srgbClr val="000000">
                      <a:alpha val="43137"/>
                    </a:srgbClr>
                  </a:outerShdw>
                </a:effectLst>
                <a:latin typeface="Tahoma" panose="020B0604030504040204" pitchFamily="34" charset="0"/>
              </a:rPr>
              <a:t>ne daj nama putem zlim.</a:t>
            </a:r>
            <a:endParaRPr lang="hr-HR" altLang="sr-Latn-RS" sz="6000" dirty="0">
              <a:effectLst>
                <a:outerShdw blurRad="38100" dist="38100" dir="2700000" algn="tl">
                  <a:srgbClr val="000000">
                    <a:alpha val="43137"/>
                  </a:srgbClr>
                </a:outerShdw>
              </a:effectLst>
              <a:latin typeface="Tahoma" panose="020B0604030504040204" pitchFamily="34" charset="0"/>
            </a:endParaRPr>
          </a:p>
        </p:txBody>
      </p:sp>
      <p:pic>
        <p:nvPicPr>
          <p:cNvPr id="4" name="Google Shape;132;p20">
            <a:extLst>
              <a:ext uri="{FF2B5EF4-FFF2-40B4-BE49-F238E27FC236}">
                <a16:creationId xmlns:a16="http://schemas.microsoft.com/office/drawing/2014/main" id="{EB547535-DAEB-4A84-88CC-91B4785CE96E}"/>
              </a:ext>
            </a:extLst>
          </p:cNvPr>
          <p:cNvPicPr preferRelativeResize="0"/>
          <p:nvPr/>
        </p:nvPicPr>
        <p:blipFill rotWithShape="1">
          <a:blip r:embed="rId3">
            <a:alphaModFix amt="10000"/>
          </a:blip>
          <a:srcRect l="25849" b="4168"/>
          <a:stretch/>
        </p:blipFill>
        <p:spPr>
          <a:xfrm>
            <a:off x="0" y="117693"/>
            <a:ext cx="5969000" cy="6740307"/>
          </a:xfrm>
          <a:prstGeom prst="rect">
            <a:avLst/>
          </a:prstGeom>
          <a:noFill/>
          <a:ln>
            <a:noFill/>
          </a:ln>
        </p:spPr>
      </p:pic>
    </p:spTree>
    <p:extLst>
      <p:ext uri="{BB962C8B-B14F-4D97-AF65-F5344CB8AC3E}">
        <p14:creationId xmlns:p14="http://schemas.microsoft.com/office/powerpoint/2010/main" val="3595240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3"/>
          <p:cNvSpPr>
            <a:spLocks noGrp="1"/>
          </p:cNvSpPr>
          <p:nvPr>
            <p:ph type="sldNum" sz="quarter" idx="12"/>
          </p:nvPr>
        </p:nvSpPr>
        <p:spPr/>
        <p:txBody>
          <a:bodyPr/>
          <a:lstStyle/>
          <a:p>
            <a:fld id="{5CF0EE9E-EC76-4A25-9A0F-DC97B746110A}" type="slidenum">
              <a:rPr lang="pl-PL" altLang="sr-Latn-RS"/>
              <a:pPr/>
              <a:t>18</a:t>
            </a:fld>
            <a:endParaRPr lang="pl-PL" altLang="sr-Latn-RS"/>
          </a:p>
        </p:txBody>
      </p:sp>
      <p:sp>
        <p:nvSpPr>
          <p:cNvPr id="1710082" name="Text Box 2"/>
          <p:cNvSpPr txBox="1">
            <a:spLocks noChangeArrowheads="1"/>
          </p:cNvSpPr>
          <p:nvPr/>
        </p:nvSpPr>
        <p:spPr bwMode="auto">
          <a:xfrm>
            <a:off x="0" y="1016205"/>
            <a:ext cx="121920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hr-HR" altLang="sr-Latn-RS" sz="6600" dirty="0">
                <a:effectLst>
                  <a:outerShdw blurRad="38100" dist="38100" dir="2700000" algn="tl">
                    <a:srgbClr val="000000">
                      <a:alpha val="43137"/>
                    </a:srgbClr>
                  </a:outerShdw>
                </a:effectLst>
                <a:latin typeface="Tahoma" panose="020B0604030504040204" pitchFamily="34" charset="0"/>
              </a:rPr>
              <a:t>Svim što vjeru imaju,</a:t>
            </a:r>
          </a:p>
          <a:p>
            <a:pPr algn="ctr"/>
            <a:r>
              <a:rPr lang="hr-HR" altLang="sr-Latn-RS" sz="6600" dirty="0">
                <a:effectLst>
                  <a:outerShdw blurRad="38100" dist="38100" dir="2700000" algn="tl">
                    <a:srgbClr val="000000">
                      <a:alpha val="43137"/>
                    </a:srgbClr>
                  </a:outerShdw>
                </a:effectLst>
                <a:latin typeface="Tahoma" panose="020B0604030504040204" pitchFamily="34" charset="0"/>
              </a:rPr>
              <a:t>što se u te ufaju,</a:t>
            </a:r>
          </a:p>
          <a:p>
            <a:pPr algn="ctr"/>
            <a:r>
              <a:rPr lang="hr-HR" altLang="sr-Latn-RS" sz="6600" dirty="0">
                <a:effectLst>
                  <a:outerShdw blurRad="38100" dist="38100" dir="2700000" algn="tl">
                    <a:srgbClr val="000000">
                      <a:alpha val="43137"/>
                    </a:srgbClr>
                  </a:outerShdw>
                </a:effectLst>
                <a:latin typeface="Tahoma" panose="020B0604030504040204" pitchFamily="34" charset="0"/>
              </a:rPr>
              <a:t>sedam svojih dara daj.</a:t>
            </a:r>
            <a:endParaRPr lang="hr-HR" altLang="sr-Latn-RS" sz="6000" dirty="0">
              <a:effectLst>
                <a:outerShdw blurRad="38100" dist="38100" dir="2700000" algn="tl">
                  <a:srgbClr val="000000">
                    <a:alpha val="43137"/>
                  </a:srgbClr>
                </a:outerShdw>
              </a:effectLst>
              <a:latin typeface="Tahoma" panose="020B0604030504040204" pitchFamily="34" charset="0"/>
            </a:endParaRPr>
          </a:p>
        </p:txBody>
      </p:sp>
      <p:pic>
        <p:nvPicPr>
          <p:cNvPr id="4" name="Google Shape;132;p20">
            <a:extLst>
              <a:ext uri="{FF2B5EF4-FFF2-40B4-BE49-F238E27FC236}">
                <a16:creationId xmlns:a16="http://schemas.microsoft.com/office/drawing/2014/main" id="{980540BC-8E37-497E-8B98-24908F90A2F7}"/>
              </a:ext>
            </a:extLst>
          </p:cNvPr>
          <p:cNvPicPr preferRelativeResize="0"/>
          <p:nvPr/>
        </p:nvPicPr>
        <p:blipFill rotWithShape="1">
          <a:blip r:embed="rId3">
            <a:alphaModFix amt="10000"/>
          </a:blip>
          <a:srcRect l="25849" b="4168"/>
          <a:stretch/>
        </p:blipFill>
        <p:spPr>
          <a:xfrm>
            <a:off x="0" y="117693"/>
            <a:ext cx="5969000" cy="6740307"/>
          </a:xfrm>
          <a:prstGeom prst="rect">
            <a:avLst/>
          </a:prstGeom>
          <a:noFill/>
          <a:ln>
            <a:noFill/>
          </a:ln>
        </p:spPr>
      </p:pic>
    </p:spTree>
    <p:extLst>
      <p:ext uri="{BB962C8B-B14F-4D97-AF65-F5344CB8AC3E}">
        <p14:creationId xmlns:p14="http://schemas.microsoft.com/office/powerpoint/2010/main" val="779982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3"/>
          <p:cNvSpPr>
            <a:spLocks noGrp="1"/>
          </p:cNvSpPr>
          <p:nvPr>
            <p:ph type="sldNum" sz="quarter" idx="12"/>
          </p:nvPr>
        </p:nvSpPr>
        <p:spPr/>
        <p:txBody>
          <a:bodyPr/>
          <a:lstStyle/>
          <a:p>
            <a:fld id="{39B24166-92D8-45D5-8309-BCBA5C3533B6}" type="slidenum">
              <a:rPr lang="pl-PL" altLang="sr-Latn-RS"/>
              <a:pPr/>
              <a:t>19</a:t>
            </a:fld>
            <a:endParaRPr lang="pl-PL" altLang="sr-Latn-RS"/>
          </a:p>
        </p:txBody>
      </p:sp>
      <p:sp>
        <p:nvSpPr>
          <p:cNvPr id="1711106" name="Text Box 2"/>
          <p:cNvSpPr txBox="1">
            <a:spLocks noChangeArrowheads="1"/>
          </p:cNvSpPr>
          <p:nvPr/>
        </p:nvSpPr>
        <p:spPr bwMode="auto">
          <a:xfrm>
            <a:off x="0" y="908050"/>
            <a:ext cx="121920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hr-HR" altLang="sr-Latn-RS" sz="6600" dirty="0">
                <a:effectLst>
                  <a:outerShdw blurRad="38100" dist="38100" dir="2700000" algn="tl">
                    <a:srgbClr val="000000">
                      <a:alpha val="43137"/>
                    </a:srgbClr>
                  </a:outerShdw>
                </a:effectLst>
                <a:latin typeface="Tahoma" panose="020B0604030504040204" pitchFamily="34" charset="0"/>
              </a:rPr>
              <a:t>Daj nam krepost zaslužnu</a:t>
            </a:r>
          </a:p>
          <a:p>
            <a:pPr algn="ctr"/>
            <a:r>
              <a:rPr lang="hr-HR" altLang="sr-Latn-RS" sz="6600" dirty="0">
                <a:effectLst>
                  <a:outerShdw blurRad="38100" dist="38100" dir="2700000" algn="tl">
                    <a:srgbClr val="000000">
                      <a:alpha val="43137"/>
                    </a:srgbClr>
                  </a:outerShdw>
                </a:effectLst>
                <a:latin typeface="Tahoma" panose="020B0604030504040204" pitchFamily="34" charset="0"/>
              </a:rPr>
              <a:t>i smrt lijepu, blaženu,</a:t>
            </a:r>
          </a:p>
          <a:p>
            <a:pPr algn="ctr"/>
            <a:r>
              <a:rPr lang="hr-HR" altLang="sr-Latn-RS" sz="6600" dirty="0">
                <a:effectLst>
                  <a:outerShdw blurRad="38100" dist="38100" dir="2700000" algn="tl">
                    <a:srgbClr val="000000">
                      <a:alpha val="43137"/>
                    </a:srgbClr>
                  </a:outerShdw>
                </a:effectLst>
                <a:latin typeface="Tahoma" panose="020B0604030504040204" pitchFamily="34" charset="0"/>
              </a:rPr>
              <a:t>daj </a:t>
            </a:r>
            <a:r>
              <a:rPr lang="hr-HR" altLang="sr-Latn-RS" sz="6600" dirty="0" err="1">
                <a:effectLst>
                  <a:outerShdw blurRad="38100" dist="38100" dir="2700000" algn="tl">
                    <a:srgbClr val="000000">
                      <a:alpha val="43137"/>
                    </a:srgbClr>
                  </a:outerShdw>
                </a:effectLst>
                <a:latin typeface="Tahoma" panose="020B0604030504040204" pitchFamily="34" charset="0"/>
              </a:rPr>
              <a:t>vjekovit</a:t>
            </a:r>
            <a:r>
              <a:rPr lang="hr-HR" altLang="sr-Latn-RS" sz="6600" dirty="0">
                <a:effectLst>
                  <a:outerShdw blurRad="38100" dist="38100" dir="2700000" algn="tl">
                    <a:srgbClr val="000000">
                      <a:alpha val="43137"/>
                    </a:srgbClr>
                  </a:outerShdw>
                </a:effectLst>
                <a:latin typeface="Tahoma" panose="020B0604030504040204" pitchFamily="34" charset="0"/>
              </a:rPr>
              <a:t> svima raj.</a:t>
            </a:r>
            <a:endParaRPr lang="hr-HR" altLang="sr-Latn-RS" sz="3600" dirty="0">
              <a:effectLst>
                <a:outerShdw blurRad="38100" dist="38100" dir="2700000" algn="tl">
                  <a:srgbClr val="000000">
                    <a:alpha val="43137"/>
                  </a:srgbClr>
                </a:outerShdw>
              </a:effectLst>
              <a:latin typeface="Tahoma" panose="020B0604030504040204" pitchFamily="34" charset="0"/>
            </a:endParaRPr>
          </a:p>
        </p:txBody>
      </p:sp>
      <p:pic>
        <p:nvPicPr>
          <p:cNvPr id="4" name="Google Shape;132;p20">
            <a:extLst>
              <a:ext uri="{FF2B5EF4-FFF2-40B4-BE49-F238E27FC236}">
                <a16:creationId xmlns:a16="http://schemas.microsoft.com/office/drawing/2014/main" id="{C457B9AA-B5B7-43C5-BF37-2C77FF872FB0}"/>
              </a:ext>
            </a:extLst>
          </p:cNvPr>
          <p:cNvPicPr preferRelativeResize="0"/>
          <p:nvPr/>
        </p:nvPicPr>
        <p:blipFill rotWithShape="1">
          <a:blip r:embed="rId3">
            <a:alphaModFix amt="10000"/>
          </a:blip>
          <a:srcRect l="25849" b="4168"/>
          <a:stretch/>
        </p:blipFill>
        <p:spPr>
          <a:xfrm>
            <a:off x="0" y="117693"/>
            <a:ext cx="5969000" cy="6740307"/>
          </a:xfrm>
          <a:prstGeom prst="rect">
            <a:avLst/>
          </a:prstGeom>
          <a:noFill/>
          <a:ln>
            <a:noFill/>
          </a:ln>
        </p:spPr>
      </p:pic>
    </p:spTree>
    <p:extLst>
      <p:ext uri="{BB962C8B-B14F-4D97-AF65-F5344CB8AC3E}">
        <p14:creationId xmlns:p14="http://schemas.microsoft.com/office/powerpoint/2010/main" val="914383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3"/>
          <p:cNvSpPr>
            <a:spLocks noGrp="1"/>
          </p:cNvSpPr>
          <p:nvPr>
            <p:ph type="sldNum" sz="quarter" idx="12"/>
          </p:nvPr>
        </p:nvSpPr>
        <p:spPr/>
        <p:txBody>
          <a:bodyPr/>
          <a:lstStyle/>
          <a:p>
            <a:fld id="{D3CD2798-5DAD-4913-9049-4CE4F026229F}" type="slidenum">
              <a:rPr lang="hr-HR" altLang="sr-Latn-RS"/>
              <a:pPr/>
              <a:t>2</a:t>
            </a:fld>
            <a:endParaRPr lang="hr-HR" altLang="sr-Latn-RS"/>
          </a:p>
        </p:txBody>
      </p:sp>
      <p:sp>
        <p:nvSpPr>
          <p:cNvPr id="1650690" name="Text Box 2"/>
          <p:cNvSpPr txBox="1">
            <a:spLocks noChangeArrowheads="1"/>
          </p:cNvSpPr>
          <p:nvPr/>
        </p:nvSpPr>
        <p:spPr bwMode="auto">
          <a:xfrm>
            <a:off x="167425" y="-1478"/>
            <a:ext cx="11861443"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hr-HR" altLang="sr-Latn-RS" sz="5400" dirty="0">
                <a:effectLst>
                  <a:outerShdw blurRad="38100" dist="38100" dir="2700000" algn="tl">
                    <a:srgbClr val="000000">
                      <a:alpha val="43137"/>
                    </a:srgbClr>
                  </a:outerShdw>
                </a:effectLst>
                <a:latin typeface="Tahoma" panose="020B0604030504040204" pitchFamily="34" charset="0"/>
              </a:rPr>
              <a:t>1. Od sva se četiri vjetra </a:t>
            </a:r>
          </a:p>
          <a:p>
            <a:pPr algn="ctr"/>
            <a:r>
              <a:rPr lang="hr-HR" altLang="sr-Latn-RS" sz="5400" dirty="0">
                <a:effectLst>
                  <a:outerShdw blurRad="38100" dist="38100" dir="2700000" algn="tl">
                    <a:srgbClr val="000000">
                      <a:alpha val="43137"/>
                    </a:srgbClr>
                  </a:outerShdw>
                </a:effectLst>
                <a:latin typeface="Tahoma" panose="020B0604030504040204" pitchFamily="34" charset="0"/>
              </a:rPr>
              <a:t>Crkva sabire sveta </a:t>
            </a:r>
          </a:p>
          <a:p>
            <a:pPr algn="ctr"/>
            <a:r>
              <a:rPr lang="hr-HR" altLang="sr-Latn-RS" sz="5400" dirty="0">
                <a:effectLst>
                  <a:outerShdw blurRad="38100" dist="38100" dir="2700000" algn="tl">
                    <a:srgbClr val="000000">
                      <a:alpha val="43137"/>
                    </a:srgbClr>
                  </a:outerShdw>
                </a:effectLst>
                <a:latin typeface="Tahoma" panose="020B0604030504040204" pitchFamily="34" charset="0"/>
              </a:rPr>
              <a:t>u živi božji hram: </a:t>
            </a:r>
          </a:p>
          <a:p>
            <a:pPr algn="ctr"/>
            <a:r>
              <a:rPr lang="hr-HR" altLang="sr-Latn-RS" sz="5400" dirty="0">
                <a:effectLst>
                  <a:outerShdw blurRad="38100" dist="38100" dir="2700000" algn="tl">
                    <a:srgbClr val="000000">
                      <a:alpha val="43137"/>
                    </a:srgbClr>
                  </a:outerShdw>
                </a:effectLst>
                <a:latin typeface="Tahoma" panose="020B0604030504040204" pitchFamily="34" charset="0"/>
              </a:rPr>
              <a:t>Krist joj je glava, </a:t>
            </a:r>
          </a:p>
          <a:p>
            <a:pPr algn="ctr"/>
            <a:r>
              <a:rPr lang="hr-HR" altLang="sr-Latn-RS" sz="5400" dirty="0">
                <a:effectLst>
                  <a:outerShdw blurRad="38100" dist="38100" dir="2700000" algn="tl">
                    <a:srgbClr val="000000">
                      <a:alpha val="43137"/>
                    </a:srgbClr>
                  </a:outerShdw>
                </a:effectLst>
                <a:latin typeface="Tahoma" panose="020B0604030504040204" pitchFamily="34" charset="0"/>
              </a:rPr>
              <a:t>Duh Božji snaga, </a:t>
            </a:r>
          </a:p>
          <a:p>
            <a:pPr algn="ctr"/>
            <a:r>
              <a:rPr lang="hr-HR" altLang="sr-Latn-RS" sz="5400" dirty="0">
                <a:effectLst>
                  <a:outerShdw blurRad="38100" dist="38100" dir="2700000" algn="tl">
                    <a:srgbClr val="000000">
                      <a:alpha val="43137"/>
                    </a:srgbClr>
                  </a:outerShdw>
                </a:effectLst>
                <a:latin typeface="Tahoma" panose="020B0604030504040204" pitchFamily="34" charset="0"/>
              </a:rPr>
              <a:t>Marija Mati, a nebo dom. </a:t>
            </a:r>
          </a:p>
          <a:p>
            <a:pPr algn="ctr"/>
            <a:r>
              <a:rPr lang="hr-HR" altLang="sr-Latn-RS" sz="5400" dirty="0">
                <a:effectLst>
                  <a:outerShdw blurRad="38100" dist="38100" dir="2700000" algn="tl">
                    <a:srgbClr val="000000">
                      <a:alpha val="43137"/>
                    </a:srgbClr>
                  </a:outerShdw>
                </a:effectLst>
                <a:latin typeface="Tahoma" panose="020B0604030504040204" pitchFamily="34" charset="0"/>
              </a:rPr>
              <a:t>Kako je dobro, kako je lijepo </a:t>
            </a:r>
          </a:p>
          <a:p>
            <a:pPr algn="ctr"/>
            <a:r>
              <a:rPr lang="hr-HR" altLang="sr-Latn-RS" sz="5400" dirty="0">
                <a:effectLst>
                  <a:outerShdw blurRad="38100" dist="38100" dir="2700000" algn="tl">
                    <a:srgbClr val="000000">
                      <a:alpha val="43137"/>
                    </a:srgbClr>
                  </a:outerShdw>
                </a:effectLst>
                <a:latin typeface="Tahoma" panose="020B0604030504040204" pitchFamily="34" charset="0"/>
              </a:rPr>
              <a:t>zajedno biti u domu Tvom.</a:t>
            </a:r>
          </a:p>
        </p:txBody>
      </p:sp>
      <p:pic>
        <p:nvPicPr>
          <p:cNvPr id="4" name="Google Shape;132;p20">
            <a:extLst>
              <a:ext uri="{FF2B5EF4-FFF2-40B4-BE49-F238E27FC236}">
                <a16:creationId xmlns:a16="http://schemas.microsoft.com/office/drawing/2014/main" id="{9399B742-B22F-43F0-90AB-60ECDCEB9228}"/>
              </a:ext>
            </a:extLst>
          </p:cNvPr>
          <p:cNvPicPr preferRelativeResize="0"/>
          <p:nvPr/>
        </p:nvPicPr>
        <p:blipFill rotWithShape="1">
          <a:blip r:embed="rId3">
            <a:alphaModFix amt="10000"/>
          </a:blip>
          <a:srcRect l="25849" b="4168"/>
          <a:stretch/>
        </p:blipFill>
        <p:spPr>
          <a:xfrm>
            <a:off x="0" y="117693"/>
            <a:ext cx="5969000" cy="6740307"/>
          </a:xfrm>
          <a:prstGeom prst="rect">
            <a:avLst/>
          </a:prstGeom>
          <a:noFill/>
          <a:ln>
            <a:noFill/>
          </a:ln>
        </p:spPr>
      </p:pic>
    </p:spTree>
    <p:extLst>
      <p:ext uri="{BB962C8B-B14F-4D97-AF65-F5344CB8AC3E}">
        <p14:creationId xmlns:p14="http://schemas.microsoft.com/office/powerpoint/2010/main" val="3370553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3"/>
          <p:cNvSpPr>
            <a:spLocks noGrp="1"/>
          </p:cNvSpPr>
          <p:nvPr>
            <p:ph type="sldNum" sz="quarter" idx="12"/>
          </p:nvPr>
        </p:nvSpPr>
        <p:spPr/>
        <p:txBody>
          <a:bodyPr/>
          <a:lstStyle/>
          <a:p>
            <a:fld id="{6943393F-2B53-4E4F-B913-76ECBB658FC4}" type="slidenum">
              <a:rPr lang="pl-PL" altLang="sr-Latn-RS"/>
              <a:pPr/>
              <a:t>20</a:t>
            </a:fld>
            <a:endParaRPr lang="pl-PL" altLang="sr-Latn-RS"/>
          </a:p>
        </p:txBody>
      </p:sp>
      <p:sp>
        <p:nvSpPr>
          <p:cNvPr id="1712130" name="Text Box 2"/>
          <p:cNvSpPr txBox="1">
            <a:spLocks noChangeArrowheads="1"/>
          </p:cNvSpPr>
          <p:nvPr/>
        </p:nvSpPr>
        <p:spPr bwMode="auto">
          <a:xfrm>
            <a:off x="1524000" y="908051"/>
            <a:ext cx="9144000"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hr-HR" altLang="sr-Latn-RS" sz="4800" b="1">
                <a:latin typeface="Tahoma" panose="020B0604030504040204" pitchFamily="34" charset="0"/>
              </a:rPr>
              <a:t>O dođi, Stvorče, Duše Svet,</a:t>
            </a:r>
          </a:p>
          <a:p>
            <a:pPr algn="ctr"/>
            <a:r>
              <a:rPr lang="hr-HR" altLang="sr-Latn-RS" sz="4800" b="1">
                <a:latin typeface="Tahoma" panose="020B0604030504040204" pitchFamily="34" charset="0"/>
              </a:rPr>
              <a:t>pohodi duše vjernika,</a:t>
            </a:r>
          </a:p>
          <a:p>
            <a:pPr algn="ctr"/>
            <a:r>
              <a:rPr lang="hr-HR" altLang="sr-Latn-RS" sz="4800" b="1">
                <a:latin typeface="Tahoma" panose="020B0604030504040204" pitchFamily="34" charset="0"/>
              </a:rPr>
              <a:t>poteci višnjom milosti</a:t>
            </a:r>
          </a:p>
          <a:p>
            <a:pPr algn="ctr"/>
            <a:r>
              <a:rPr lang="hr-HR" altLang="sr-Latn-RS" sz="4800" b="1">
                <a:latin typeface="Tahoma" panose="020B0604030504040204" pitchFamily="34" charset="0"/>
              </a:rPr>
              <a:t>u grudi štono stvori ih.</a:t>
            </a:r>
            <a:endParaRPr lang="hr-HR" altLang="sr-Latn-RS" sz="4400" b="1">
              <a:latin typeface="Tahoma" panose="020B0604030504040204" pitchFamily="34" charset="0"/>
            </a:endParaRPr>
          </a:p>
        </p:txBody>
      </p:sp>
      <p:pic>
        <p:nvPicPr>
          <p:cNvPr id="4" name="Google Shape;132;p20">
            <a:extLst>
              <a:ext uri="{FF2B5EF4-FFF2-40B4-BE49-F238E27FC236}">
                <a16:creationId xmlns:a16="http://schemas.microsoft.com/office/drawing/2014/main" id="{30ABF978-E2A6-4F7D-BE0C-923F04881CAC}"/>
              </a:ext>
            </a:extLst>
          </p:cNvPr>
          <p:cNvPicPr preferRelativeResize="0"/>
          <p:nvPr/>
        </p:nvPicPr>
        <p:blipFill rotWithShape="1">
          <a:blip r:embed="rId3">
            <a:alphaModFix amt="10000"/>
          </a:blip>
          <a:srcRect l="25849" b="4168"/>
          <a:stretch/>
        </p:blipFill>
        <p:spPr>
          <a:xfrm>
            <a:off x="0" y="117693"/>
            <a:ext cx="5969000" cy="6740307"/>
          </a:xfrm>
          <a:prstGeom prst="rect">
            <a:avLst/>
          </a:prstGeom>
          <a:noFill/>
          <a:ln>
            <a:noFill/>
          </a:ln>
        </p:spPr>
      </p:pic>
    </p:spTree>
    <p:extLst>
      <p:ext uri="{BB962C8B-B14F-4D97-AF65-F5344CB8AC3E}">
        <p14:creationId xmlns:p14="http://schemas.microsoft.com/office/powerpoint/2010/main" val="2354023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3"/>
          <p:cNvSpPr>
            <a:spLocks noGrp="1"/>
          </p:cNvSpPr>
          <p:nvPr>
            <p:ph type="sldNum" sz="quarter" idx="12"/>
          </p:nvPr>
        </p:nvSpPr>
        <p:spPr/>
        <p:txBody>
          <a:bodyPr/>
          <a:lstStyle/>
          <a:p>
            <a:fld id="{81281F36-9BA2-444F-B50F-F0B430574CD7}" type="slidenum">
              <a:rPr lang="pl-PL" altLang="sr-Latn-RS"/>
              <a:pPr/>
              <a:t>21</a:t>
            </a:fld>
            <a:endParaRPr lang="pl-PL" altLang="sr-Latn-RS"/>
          </a:p>
        </p:txBody>
      </p:sp>
      <p:sp>
        <p:nvSpPr>
          <p:cNvPr id="1713154" name="Text Box 2"/>
          <p:cNvSpPr txBox="1">
            <a:spLocks noChangeArrowheads="1"/>
          </p:cNvSpPr>
          <p:nvPr/>
        </p:nvSpPr>
        <p:spPr bwMode="auto">
          <a:xfrm>
            <a:off x="1524000" y="908051"/>
            <a:ext cx="9144000"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hr-HR" altLang="sr-Latn-RS" sz="4800" b="1">
                <a:latin typeface="Tahoma" panose="020B0604030504040204" pitchFamily="34" charset="0"/>
              </a:rPr>
              <a:t>Ti nazivaš se tješitelj,</a:t>
            </a:r>
          </a:p>
          <a:p>
            <a:pPr algn="ctr"/>
            <a:r>
              <a:rPr lang="hr-HR" altLang="sr-Latn-RS" sz="4800" b="1">
                <a:latin typeface="Tahoma" panose="020B0604030504040204" pitchFamily="34" charset="0"/>
              </a:rPr>
              <a:t>blagodat Boga svevišnjeg,</a:t>
            </a:r>
          </a:p>
          <a:p>
            <a:pPr algn="ctr"/>
            <a:r>
              <a:rPr lang="hr-HR" altLang="sr-Latn-RS" sz="4800" b="1">
                <a:latin typeface="Tahoma" panose="020B0604030504040204" pitchFamily="34" charset="0"/>
              </a:rPr>
              <a:t>studenac živi, ljubav, plam</a:t>
            </a:r>
          </a:p>
          <a:p>
            <a:pPr algn="ctr"/>
            <a:r>
              <a:rPr lang="hr-HR" altLang="sr-Latn-RS" sz="4800" b="1">
                <a:latin typeface="Tahoma" panose="020B0604030504040204" pitchFamily="34" charset="0"/>
              </a:rPr>
              <a:t>i pomazanje duhovno.</a:t>
            </a:r>
            <a:endParaRPr lang="hr-HR" altLang="sr-Latn-RS" sz="4400" b="1">
              <a:latin typeface="Tahoma" panose="020B0604030504040204" pitchFamily="34" charset="0"/>
            </a:endParaRPr>
          </a:p>
        </p:txBody>
      </p:sp>
      <p:pic>
        <p:nvPicPr>
          <p:cNvPr id="4" name="Google Shape;132;p20">
            <a:extLst>
              <a:ext uri="{FF2B5EF4-FFF2-40B4-BE49-F238E27FC236}">
                <a16:creationId xmlns:a16="http://schemas.microsoft.com/office/drawing/2014/main" id="{34A7CE93-C919-4250-BE29-CA701EF2B7E5}"/>
              </a:ext>
            </a:extLst>
          </p:cNvPr>
          <p:cNvPicPr preferRelativeResize="0"/>
          <p:nvPr/>
        </p:nvPicPr>
        <p:blipFill rotWithShape="1">
          <a:blip r:embed="rId3">
            <a:alphaModFix amt="10000"/>
          </a:blip>
          <a:srcRect l="25849" b="4168"/>
          <a:stretch/>
        </p:blipFill>
        <p:spPr>
          <a:xfrm>
            <a:off x="0" y="117693"/>
            <a:ext cx="5969000" cy="6740307"/>
          </a:xfrm>
          <a:prstGeom prst="rect">
            <a:avLst/>
          </a:prstGeom>
          <a:noFill/>
          <a:ln>
            <a:noFill/>
          </a:ln>
        </p:spPr>
      </p:pic>
    </p:spTree>
    <p:extLst>
      <p:ext uri="{BB962C8B-B14F-4D97-AF65-F5344CB8AC3E}">
        <p14:creationId xmlns:p14="http://schemas.microsoft.com/office/powerpoint/2010/main" val="1961964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3"/>
          <p:cNvSpPr>
            <a:spLocks noGrp="1"/>
          </p:cNvSpPr>
          <p:nvPr>
            <p:ph type="sldNum" sz="quarter" idx="12"/>
          </p:nvPr>
        </p:nvSpPr>
        <p:spPr/>
        <p:txBody>
          <a:bodyPr/>
          <a:lstStyle/>
          <a:p>
            <a:fld id="{18DC9997-BDD2-4373-8BFE-3094108B9D33}" type="slidenum">
              <a:rPr lang="pl-PL" altLang="sr-Latn-RS"/>
              <a:pPr/>
              <a:t>22</a:t>
            </a:fld>
            <a:endParaRPr lang="pl-PL" altLang="sr-Latn-RS"/>
          </a:p>
        </p:txBody>
      </p:sp>
      <p:sp>
        <p:nvSpPr>
          <p:cNvPr id="1714178" name="Text Box 2"/>
          <p:cNvSpPr txBox="1">
            <a:spLocks noChangeArrowheads="1"/>
          </p:cNvSpPr>
          <p:nvPr/>
        </p:nvSpPr>
        <p:spPr bwMode="auto">
          <a:xfrm>
            <a:off x="1524000" y="908051"/>
            <a:ext cx="9144000"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hr-HR" altLang="sr-Latn-RS" sz="4800" b="1">
                <a:latin typeface="Tahoma" panose="020B0604030504040204" pitchFamily="34" charset="0"/>
              </a:rPr>
              <a:t>Darova sedam razdaješ,</a:t>
            </a:r>
          </a:p>
          <a:p>
            <a:pPr algn="ctr"/>
            <a:r>
              <a:rPr lang="hr-HR" altLang="sr-Latn-RS" sz="4800" b="1">
                <a:latin typeface="Tahoma" panose="020B0604030504040204" pitchFamily="34" charset="0"/>
              </a:rPr>
              <a:t>ti, prste desne Očeve,</a:t>
            </a:r>
          </a:p>
          <a:p>
            <a:pPr algn="ctr"/>
            <a:r>
              <a:rPr lang="hr-HR" altLang="sr-Latn-RS" sz="4800" b="1">
                <a:latin typeface="Tahoma" panose="020B0604030504040204" pitchFamily="34" charset="0"/>
              </a:rPr>
              <a:t>od vječnog Oca obećan,</a:t>
            </a:r>
          </a:p>
          <a:p>
            <a:pPr algn="ctr"/>
            <a:r>
              <a:rPr lang="hr-HR" altLang="sr-Latn-RS" sz="4800" b="1">
                <a:latin typeface="Tahoma" panose="020B0604030504040204" pitchFamily="34" charset="0"/>
              </a:rPr>
              <a:t>ti puniš usta besjedom.</a:t>
            </a:r>
            <a:endParaRPr lang="hr-HR" altLang="sr-Latn-RS" sz="4400" b="1">
              <a:latin typeface="Tahoma" panose="020B0604030504040204" pitchFamily="34" charset="0"/>
            </a:endParaRPr>
          </a:p>
        </p:txBody>
      </p:sp>
      <p:pic>
        <p:nvPicPr>
          <p:cNvPr id="4" name="Google Shape;132;p20">
            <a:extLst>
              <a:ext uri="{FF2B5EF4-FFF2-40B4-BE49-F238E27FC236}">
                <a16:creationId xmlns:a16="http://schemas.microsoft.com/office/drawing/2014/main" id="{DC82591F-008C-46C4-86A9-96E97097CE12}"/>
              </a:ext>
            </a:extLst>
          </p:cNvPr>
          <p:cNvPicPr preferRelativeResize="0"/>
          <p:nvPr/>
        </p:nvPicPr>
        <p:blipFill rotWithShape="1">
          <a:blip r:embed="rId3">
            <a:alphaModFix amt="10000"/>
          </a:blip>
          <a:srcRect l="25849" b="4168"/>
          <a:stretch/>
        </p:blipFill>
        <p:spPr>
          <a:xfrm>
            <a:off x="0" y="117693"/>
            <a:ext cx="5969000" cy="6740307"/>
          </a:xfrm>
          <a:prstGeom prst="rect">
            <a:avLst/>
          </a:prstGeom>
          <a:noFill/>
          <a:ln>
            <a:noFill/>
          </a:ln>
        </p:spPr>
      </p:pic>
    </p:spTree>
    <p:extLst>
      <p:ext uri="{BB962C8B-B14F-4D97-AF65-F5344CB8AC3E}">
        <p14:creationId xmlns:p14="http://schemas.microsoft.com/office/powerpoint/2010/main" val="3612242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3"/>
          <p:cNvSpPr>
            <a:spLocks noGrp="1"/>
          </p:cNvSpPr>
          <p:nvPr>
            <p:ph type="sldNum" sz="quarter" idx="12"/>
          </p:nvPr>
        </p:nvSpPr>
        <p:spPr/>
        <p:txBody>
          <a:bodyPr/>
          <a:lstStyle/>
          <a:p>
            <a:fld id="{E85CF602-1CF9-434A-936D-FC0A108772D7}" type="slidenum">
              <a:rPr lang="pl-PL" altLang="sr-Latn-RS"/>
              <a:pPr/>
              <a:t>23</a:t>
            </a:fld>
            <a:endParaRPr lang="pl-PL" altLang="sr-Latn-RS"/>
          </a:p>
        </p:txBody>
      </p:sp>
      <p:sp>
        <p:nvSpPr>
          <p:cNvPr id="1715202" name="Text Box 2"/>
          <p:cNvSpPr txBox="1">
            <a:spLocks noChangeArrowheads="1"/>
          </p:cNvSpPr>
          <p:nvPr/>
        </p:nvSpPr>
        <p:spPr bwMode="auto">
          <a:xfrm>
            <a:off x="1524000" y="908051"/>
            <a:ext cx="9144000"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hr-HR" altLang="sr-Latn-RS" sz="4800" b="1">
                <a:latin typeface="Tahoma" panose="020B0604030504040204" pitchFamily="34" charset="0"/>
              </a:rPr>
              <a:t>Zapali svjetlo u srcu,</a:t>
            </a:r>
          </a:p>
          <a:p>
            <a:pPr algn="ctr"/>
            <a:r>
              <a:rPr lang="hr-HR" altLang="sr-Latn-RS" sz="4800" b="1">
                <a:latin typeface="Tahoma" panose="020B0604030504040204" pitchFamily="34" charset="0"/>
              </a:rPr>
              <a:t>zadahni dušu ljubavlju,</a:t>
            </a:r>
          </a:p>
          <a:p>
            <a:pPr algn="ctr"/>
            <a:r>
              <a:rPr lang="hr-HR" altLang="sr-Latn-RS" sz="4800" b="1">
                <a:latin typeface="Tahoma" panose="020B0604030504040204" pitchFamily="34" charset="0"/>
              </a:rPr>
              <a:t>u nemoćima tjelesnim</a:t>
            </a:r>
          </a:p>
          <a:p>
            <a:pPr algn="ctr"/>
            <a:r>
              <a:rPr lang="hr-HR" altLang="sr-Latn-RS" sz="4300" b="1">
                <a:latin typeface="Tahoma" panose="020B0604030504040204" pitchFamily="34" charset="0"/>
              </a:rPr>
              <a:t>potkrepljuj nas bez prestanka.</a:t>
            </a:r>
          </a:p>
        </p:txBody>
      </p:sp>
      <p:pic>
        <p:nvPicPr>
          <p:cNvPr id="4" name="Google Shape;132;p20">
            <a:extLst>
              <a:ext uri="{FF2B5EF4-FFF2-40B4-BE49-F238E27FC236}">
                <a16:creationId xmlns:a16="http://schemas.microsoft.com/office/drawing/2014/main" id="{7F40E704-758C-4B82-916F-ADC36C27C396}"/>
              </a:ext>
            </a:extLst>
          </p:cNvPr>
          <p:cNvPicPr preferRelativeResize="0"/>
          <p:nvPr/>
        </p:nvPicPr>
        <p:blipFill rotWithShape="1">
          <a:blip r:embed="rId3">
            <a:alphaModFix amt="10000"/>
          </a:blip>
          <a:srcRect l="25849" b="4168"/>
          <a:stretch/>
        </p:blipFill>
        <p:spPr>
          <a:xfrm>
            <a:off x="0" y="117693"/>
            <a:ext cx="5969000" cy="6740307"/>
          </a:xfrm>
          <a:prstGeom prst="rect">
            <a:avLst/>
          </a:prstGeom>
          <a:noFill/>
          <a:ln>
            <a:noFill/>
          </a:ln>
        </p:spPr>
      </p:pic>
    </p:spTree>
    <p:extLst>
      <p:ext uri="{BB962C8B-B14F-4D97-AF65-F5344CB8AC3E}">
        <p14:creationId xmlns:p14="http://schemas.microsoft.com/office/powerpoint/2010/main" val="3143481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3"/>
          <p:cNvSpPr>
            <a:spLocks noGrp="1"/>
          </p:cNvSpPr>
          <p:nvPr>
            <p:ph type="sldNum" sz="quarter" idx="12"/>
          </p:nvPr>
        </p:nvSpPr>
        <p:spPr/>
        <p:txBody>
          <a:bodyPr/>
          <a:lstStyle/>
          <a:p>
            <a:fld id="{03507B06-BDA0-4D55-90F4-6DAED5488BCF}" type="slidenum">
              <a:rPr lang="pl-PL" altLang="sr-Latn-RS"/>
              <a:pPr/>
              <a:t>24</a:t>
            </a:fld>
            <a:endParaRPr lang="pl-PL" altLang="sr-Latn-RS"/>
          </a:p>
        </p:txBody>
      </p:sp>
      <p:sp>
        <p:nvSpPr>
          <p:cNvPr id="1716226" name="Text Box 2"/>
          <p:cNvSpPr txBox="1">
            <a:spLocks noChangeArrowheads="1"/>
          </p:cNvSpPr>
          <p:nvPr/>
        </p:nvSpPr>
        <p:spPr bwMode="auto">
          <a:xfrm>
            <a:off x="1524000" y="908051"/>
            <a:ext cx="9144000"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hr-HR" altLang="sr-Latn-RS" sz="4800" b="1" dirty="0">
                <a:latin typeface="Tahoma" panose="020B0604030504040204" pitchFamily="34" charset="0"/>
              </a:rPr>
              <a:t>Dušmana od nas otjeraj</a:t>
            </a:r>
          </a:p>
          <a:p>
            <a:pPr algn="ctr"/>
            <a:r>
              <a:rPr lang="hr-HR" altLang="sr-Latn-RS" sz="4800" b="1" dirty="0">
                <a:latin typeface="Tahoma" panose="020B0604030504040204" pitchFamily="34" charset="0"/>
              </a:rPr>
              <a:t>i postojani mir nam daj,</a:t>
            </a:r>
          </a:p>
          <a:p>
            <a:pPr algn="ctr"/>
            <a:r>
              <a:rPr lang="hr-HR" altLang="sr-Latn-RS" sz="4800" b="1" dirty="0">
                <a:latin typeface="Tahoma" panose="020B0604030504040204" pitchFamily="34" charset="0"/>
              </a:rPr>
              <a:t>ispred nas idi vodi nas</a:t>
            </a:r>
          </a:p>
          <a:p>
            <a:pPr algn="ctr"/>
            <a:r>
              <a:rPr lang="hr-HR" altLang="sr-Latn-RS" sz="4800" b="1" dirty="0">
                <a:latin typeface="Tahoma" panose="020B0604030504040204" pitchFamily="34" charset="0"/>
              </a:rPr>
              <a:t>da svakog zla se klonimo.</a:t>
            </a:r>
            <a:endParaRPr lang="hr-HR" altLang="sr-Latn-RS" sz="4400" b="1" dirty="0">
              <a:latin typeface="Tahoma" panose="020B0604030504040204" pitchFamily="34" charset="0"/>
            </a:endParaRPr>
          </a:p>
        </p:txBody>
      </p:sp>
      <p:pic>
        <p:nvPicPr>
          <p:cNvPr id="4" name="Google Shape;132;p20">
            <a:extLst>
              <a:ext uri="{FF2B5EF4-FFF2-40B4-BE49-F238E27FC236}">
                <a16:creationId xmlns:a16="http://schemas.microsoft.com/office/drawing/2014/main" id="{82282122-79FA-4DE2-AE8C-351A0D00A3C6}"/>
              </a:ext>
            </a:extLst>
          </p:cNvPr>
          <p:cNvPicPr preferRelativeResize="0"/>
          <p:nvPr/>
        </p:nvPicPr>
        <p:blipFill rotWithShape="1">
          <a:blip r:embed="rId3">
            <a:alphaModFix amt="10000"/>
          </a:blip>
          <a:srcRect l="25849" b="4168"/>
          <a:stretch/>
        </p:blipFill>
        <p:spPr>
          <a:xfrm>
            <a:off x="0" y="117693"/>
            <a:ext cx="5969000" cy="6740307"/>
          </a:xfrm>
          <a:prstGeom prst="rect">
            <a:avLst/>
          </a:prstGeom>
          <a:noFill/>
          <a:ln>
            <a:noFill/>
          </a:ln>
        </p:spPr>
      </p:pic>
    </p:spTree>
    <p:extLst>
      <p:ext uri="{BB962C8B-B14F-4D97-AF65-F5344CB8AC3E}">
        <p14:creationId xmlns:p14="http://schemas.microsoft.com/office/powerpoint/2010/main" val="489418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3"/>
          <p:cNvSpPr>
            <a:spLocks noGrp="1"/>
          </p:cNvSpPr>
          <p:nvPr>
            <p:ph type="sldNum" sz="quarter" idx="12"/>
          </p:nvPr>
        </p:nvSpPr>
        <p:spPr/>
        <p:txBody>
          <a:bodyPr/>
          <a:lstStyle/>
          <a:p>
            <a:fld id="{B0E5DF25-C910-4D39-AC68-A7C40208C208}" type="slidenum">
              <a:rPr lang="pl-PL" altLang="sr-Latn-RS"/>
              <a:pPr/>
              <a:t>25</a:t>
            </a:fld>
            <a:endParaRPr lang="pl-PL" altLang="sr-Latn-RS"/>
          </a:p>
        </p:txBody>
      </p:sp>
      <p:sp>
        <p:nvSpPr>
          <p:cNvPr id="1717250" name="Text Box 2"/>
          <p:cNvSpPr txBox="1">
            <a:spLocks noChangeArrowheads="1"/>
          </p:cNvSpPr>
          <p:nvPr/>
        </p:nvSpPr>
        <p:spPr bwMode="auto">
          <a:xfrm>
            <a:off x="1524000" y="908051"/>
            <a:ext cx="9144000"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hr-HR" altLang="sr-Latn-RS" sz="4800" b="1">
                <a:latin typeface="Tahoma" panose="020B0604030504040204" pitchFamily="34" charset="0"/>
              </a:rPr>
              <a:t>Daj Oca da upoznamo</a:t>
            </a:r>
          </a:p>
          <a:p>
            <a:pPr algn="ctr"/>
            <a:r>
              <a:rPr lang="hr-HR" altLang="sr-Latn-RS" sz="4800" b="1">
                <a:latin typeface="Tahoma" panose="020B0604030504040204" pitchFamily="34" charset="0"/>
              </a:rPr>
              <a:t>i Krista Sina njegova,</a:t>
            </a:r>
          </a:p>
          <a:p>
            <a:pPr algn="ctr"/>
            <a:r>
              <a:rPr lang="hr-HR" altLang="sr-Latn-RS" sz="4800" b="1">
                <a:latin typeface="Tahoma" panose="020B0604030504040204" pitchFamily="34" charset="0"/>
              </a:rPr>
              <a:t>i u te Duha njihova</a:t>
            </a:r>
          </a:p>
          <a:p>
            <a:pPr algn="ctr"/>
            <a:r>
              <a:rPr lang="hr-HR" altLang="sr-Latn-RS" sz="4800" b="1">
                <a:latin typeface="Tahoma" panose="020B0604030504040204" pitchFamily="34" charset="0"/>
              </a:rPr>
              <a:t>da vjerujemo sveudilj.</a:t>
            </a:r>
            <a:endParaRPr lang="hr-HR" altLang="sr-Latn-RS" sz="4400" b="1">
              <a:latin typeface="Tahoma" panose="020B0604030504040204" pitchFamily="34" charset="0"/>
            </a:endParaRPr>
          </a:p>
        </p:txBody>
      </p:sp>
      <p:pic>
        <p:nvPicPr>
          <p:cNvPr id="4" name="Google Shape;132;p20">
            <a:extLst>
              <a:ext uri="{FF2B5EF4-FFF2-40B4-BE49-F238E27FC236}">
                <a16:creationId xmlns:a16="http://schemas.microsoft.com/office/drawing/2014/main" id="{D5676159-B3F0-429D-B6A9-C5379CE3EBA9}"/>
              </a:ext>
            </a:extLst>
          </p:cNvPr>
          <p:cNvPicPr preferRelativeResize="0"/>
          <p:nvPr/>
        </p:nvPicPr>
        <p:blipFill rotWithShape="1">
          <a:blip r:embed="rId3">
            <a:alphaModFix amt="10000"/>
          </a:blip>
          <a:srcRect l="25849" b="4168"/>
          <a:stretch/>
        </p:blipFill>
        <p:spPr>
          <a:xfrm>
            <a:off x="0" y="117693"/>
            <a:ext cx="5969000" cy="6740307"/>
          </a:xfrm>
          <a:prstGeom prst="rect">
            <a:avLst/>
          </a:prstGeom>
          <a:noFill/>
          <a:ln>
            <a:noFill/>
          </a:ln>
        </p:spPr>
      </p:pic>
    </p:spTree>
    <p:extLst>
      <p:ext uri="{BB962C8B-B14F-4D97-AF65-F5344CB8AC3E}">
        <p14:creationId xmlns:p14="http://schemas.microsoft.com/office/powerpoint/2010/main" val="939778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3"/>
          <p:cNvSpPr>
            <a:spLocks noGrp="1"/>
          </p:cNvSpPr>
          <p:nvPr>
            <p:ph type="sldNum" sz="quarter" idx="12"/>
          </p:nvPr>
        </p:nvSpPr>
        <p:spPr/>
        <p:txBody>
          <a:bodyPr/>
          <a:lstStyle/>
          <a:p>
            <a:fld id="{61BBAE9E-DA8C-4BF8-ACF1-A7C9548316D2}" type="slidenum">
              <a:rPr lang="pl-PL" altLang="sr-Latn-RS"/>
              <a:pPr/>
              <a:t>26</a:t>
            </a:fld>
            <a:endParaRPr lang="pl-PL" altLang="sr-Latn-RS"/>
          </a:p>
        </p:txBody>
      </p:sp>
      <p:sp>
        <p:nvSpPr>
          <p:cNvPr id="1718274" name="Text Box 2"/>
          <p:cNvSpPr txBox="1">
            <a:spLocks noChangeArrowheads="1"/>
          </p:cNvSpPr>
          <p:nvPr/>
        </p:nvSpPr>
        <p:spPr bwMode="auto">
          <a:xfrm>
            <a:off x="1524000" y="908051"/>
            <a:ext cx="9144000"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hr-HR" altLang="sr-Latn-RS" sz="4800" b="1">
                <a:latin typeface="Tahoma" panose="020B0604030504040204" pitchFamily="34" charset="0"/>
              </a:rPr>
              <a:t>Sva slava Ocu vječnomu</a:t>
            </a:r>
          </a:p>
          <a:p>
            <a:pPr algn="ctr"/>
            <a:r>
              <a:rPr lang="hr-HR" altLang="sr-Latn-RS" sz="4800" b="1">
                <a:latin typeface="Tahoma" panose="020B0604030504040204" pitchFamily="34" charset="0"/>
              </a:rPr>
              <a:t>i uskrslomu Sinu mu</a:t>
            </a:r>
          </a:p>
          <a:p>
            <a:pPr algn="ctr"/>
            <a:r>
              <a:rPr lang="hr-HR" altLang="sr-Latn-RS" sz="4800" b="1">
                <a:latin typeface="Tahoma" panose="020B0604030504040204" pitchFamily="34" charset="0"/>
              </a:rPr>
              <a:t>sa Tješiteljem Presvetim,</a:t>
            </a:r>
          </a:p>
          <a:p>
            <a:pPr algn="ctr"/>
            <a:r>
              <a:rPr lang="hr-HR" altLang="sr-Latn-RS" sz="4800" b="1">
                <a:latin typeface="Tahoma" panose="020B0604030504040204" pitchFamily="34" charset="0"/>
              </a:rPr>
              <a:t>nek bude sad i uvijeke.</a:t>
            </a:r>
            <a:endParaRPr lang="hr-HR" altLang="sr-Latn-RS" sz="4400" b="1">
              <a:latin typeface="Tahoma" panose="020B0604030504040204" pitchFamily="34" charset="0"/>
            </a:endParaRPr>
          </a:p>
        </p:txBody>
      </p:sp>
      <p:pic>
        <p:nvPicPr>
          <p:cNvPr id="4" name="Google Shape;132;p20">
            <a:extLst>
              <a:ext uri="{FF2B5EF4-FFF2-40B4-BE49-F238E27FC236}">
                <a16:creationId xmlns:a16="http://schemas.microsoft.com/office/drawing/2014/main" id="{2A9CC2CB-D20C-43A5-8012-34FC3535F373}"/>
              </a:ext>
            </a:extLst>
          </p:cNvPr>
          <p:cNvPicPr preferRelativeResize="0"/>
          <p:nvPr/>
        </p:nvPicPr>
        <p:blipFill rotWithShape="1">
          <a:blip r:embed="rId3">
            <a:alphaModFix amt="10000"/>
          </a:blip>
          <a:srcRect l="25849" b="4168"/>
          <a:stretch/>
        </p:blipFill>
        <p:spPr>
          <a:xfrm>
            <a:off x="0" y="117693"/>
            <a:ext cx="5969000" cy="6740307"/>
          </a:xfrm>
          <a:prstGeom prst="rect">
            <a:avLst/>
          </a:prstGeom>
          <a:noFill/>
          <a:ln>
            <a:noFill/>
          </a:ln>
        </p:spPr>
      </p:pic>
    </p:spTree>
    <p:extLst>
      <p:ext uri="{BB962C8B-B14F-4D97-AF65-F5344CB8AC3E}">
        <p14:creationId xmlns:p14="http://schemas.microsoft.com/office/powerpoint/2010/main" val="3364628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niOkvir 2">
            <a:extLst>
              <a:ext uri="{FF2B5EF4-FFF2-40B4-BE49-F238E27FC236}">
                <a16:creationId xmlns:a16="http://schemas.microsoft.com/office/drawing/2014/main" id="{E6BC72F1-13E2-4E26-A3B3-2532F18E58A0}"/>
              </a:ext>
            </a:extLst>
          </p:cNvPr>
          <p:cNvSpPr txBox="1"/>
          <p:nvPr/>
        </p:nvSpPr>
        <p:spPr>
          <a:xfrm>
            <a:off x="0" y="527900"/>
            <a:ext cx="12192000" cy="5909310"/>
          </a:xfrm>
          <a:prstGeom prst="rect">
            <a:avLst/>
          </a:prstGeom>
          <a:noFill/>
        </p:spPr>
        <p:txBody>
          <a:bodyPr wrap="square">
            <a:spAutoFit/>
          </a:bodyPr>
          <a:lstStyle/>
          <a:p>
            <a:pPr algn="ctr"/>
            <a:r>
              <a:rPr lang="hr-HR" sz="5400" dirty="0">
                <a:effectLst>
                  <a:outerShdw blurRad="38100" dist="38100" dir="2700000" algn="tl">
                    <a:srgbClr val="000000">
                      <a:alpha val="43137"/>
                    </a:srgbClr>
                  </a:outerShdw>
                </a:effectLst>
              </a:rPr>
              <a:t>Stojimo pred tobom, Duše Sveti, </a:t>
            </a:r>
          </a:p>
          <a:p>
            <a:pPr algn="ctr"/>
            <a:r>
              <a:rPr lang="hr-HR" sz="5400" dirty="0">
                <a:effectLst>
                  <a:outerShdw blurRad="38100" dist="38100" dir="2700000" algn="tl">
                    <a:srgbClr val="000000">
                      <a:alpha val="43137"/>
                    </a:srgbClr>
                  </a:outerShdw>
                </a:effectLst>
              </a:rPr>
              <a:t>sabrani u tvoje ime. </a:t>
            </a:r>
          </a:p>
          <a:p>
            <a:pPr algn="ctr"/>
            <a:endParaRPr lang="hr-HR" sz="5400" dirty="0">
              <a:effectLst>
                <a:outerShdw blurRad="38100" dist="38100" dir="2700000" algn="tl">
                  <a:srgbClr val="000000">
                    <a:alpha val="43137"/>
                  </a:srgbClr>
                </a:outerShdw>
              </a:effectLst>
            </a:endParaRPr>
          </a:p>
          <a:p>
            <a:pPr algn="ctr"/>
            <a:r>
              <a:rPr lang="hr-HR" sz="5400" dirty="0">
                <a:effectLst>
                  <a:outerShdw blurRad="38100" dist="38100" dir="2700000" algn="tl">
                    <a:srgbClr val="000000">
                      <a:alpha val="43137"/>
                    </a:srgbClr>
                  </a:outerShdw>
                </a:effectLst>
              </a:rPr>
              <a:t>Povjeravamo se samo tebi da nas vodiš: </a:t>
            </a:r>
          </a:p>
          <a:p>
            <a:pPr algn="ctr"/>
            <a:r>
              <a:rPr lang="hr-HR" sz="5400" dirty="0">
                <a:effectLst>
                  <a:outerShdw blurRad="38100" dist="38100" dir="2700000" algn="tl">
                    <a:srgbClr val="000000">
                      <a:alpha val="43137"/>
                    </a:srgbClr>
                  </a:outerShdw>
                </a:effectLst>
              </a:rPr>
              <a:t>nastani se u srcima našim, </a:t>
            </a:r>
          </a:p>
          <a:p>
            <a:pPr algn="ctr"/>
            <a:r>
              <a:rPr lang="hr-HR" sz="5400" dirty="0">
                <a:effectLst>
                  <a:outerShdw blurRad="38100" dist="38100" dir="2700000" algn="tl">
                    <a:srgbClr val="000000">
                      <a:alpha val="43137"/>
                    </a:srgbClr>
                  </a:outerShdw>
                </a:effectLst>
              </a:rPr>
              <a:t>pokaži nam put kojim nam je ići </a:t>
            </a:r>
          </a:p>
          <a:p>
            <a:pPr algn="ctr"/>
            <a:r>
              <a:rPr lang="hr-HR" sz="5400" dirty="0">
                <a:effectLst>
                  <a:outerShdw blurRad="38100" dist="38100" dir="2700000" algn="tl">
                    <a:srgbClr val="000000">
                      <a:alpha val="43137"/>
                    </a:srgbClr>
                  </a:outerShdw>
                </a:effectLst>
              </a:rPr>
              <a:t>i nauči nas njime pravo hoditi. </a:t>
            </a:r>
          </a:p>
        </p:txBody>
      </p:sp>
      <p:pic>
        <p:nvPicPr>
          <p:cNvPr id="4" name="Google Shape;132;p20">
            <a:extLst>
              <a:ext uri="{FF2B5EF4-FFF2-40B4-BE49-F238E27FC236}">
                <a16:creationId xmlns:a16="http://schemas.microsoft.com/office/drawing/2014/main" id="{76B292A4-C74A-44DE-8543-B90AC1CF9697}"/>
              </a:ext>
            </a:extLst>
          </p:cNvPr>
          <p:cNvPicPr preferRelativeResize="0"/>
          <p:nvPr/>
        </p:nvPicPr>
        <p:blipFill rotWithShape="1">
          <a:blip r:embed="rId2">
            <a:alphaModFix amt="10000"/>
          </a:blip>
          <a:srcRect l="25849" b="4168"/>
          <a:stretch/>
        </p:blipFill>
        <p:spPr>
          <a:xfrm>
            <a:off x="0" y="117693"/>
            <a:ext cx="5969000" cy="6740307"/>
          </a:xfrm>
          <a:prstGeom prst="rect">
            <a:avLst/>
          </a:prstGeom>
          <a:noFill/>
          <a:ln>
            <a:noFill/>
          </a:ln>
        </p:spPr>
      </p:pic>
    </p:spTree>
    <p:extLst>
      <p:ext uri="{BB962C8B-B14F-4D97-AF65-F5344CB8AC3E}">
        <p14:creationId xmlns:p14="http://schemas.microsoft.com/office/powerpoint/2010/main" val="1459535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niOkvir 2">
            <a:extLst>
              <a:ext uri="{FF2B5EF4-FFF2-40B4-BE49-F238E27FC236}">
                <a16:creationId xmlns:a16="http://schemas.microsoft.com/office/drawing/2014/main" id="{E6BC72F1-13E2-4E26-A3B3-2532F18E58A0}"/>
              </a:ext>
            </a:extLst>
          </p:cNvPr>
          <p:cNvSpPr txBox="1"/>
          <p:nvPr/>
        </p:nvSpPr>
        <p:spPr>
          <a:xfrm>
            <a:off x="0" y="857842"/>
            <a:ext cx="12192000" cy="5755422"/>
          </a:xfrm>
          <a:prstGeom prst="rect">
            <a:avLst/>
          </a:prstGeom>
          <a:noFill/>
        </p:spPr>
        <p:txBody>
          <a:bodyPr wrap="square">
            <a:spAutoFit/>
          </a:bodyPr>
          <a:lstStyle/>
          <a:p>
            <a:pPr algn="ctr"/>
            <a:r>
              <a:rPr lang="hr-HR" sz="5400" dirty="0">
                <a:effectLst>
                  <a:outerShdw blurRad="38100" dist="38100" dir="2700000" algn="tl">
                    <a:srgbClr val="000000">
                      <a:alpha val="43137"/>
                    </a:srgbClr>
                  </a:outerShdw>
                </a:effectLst>
              </a:rPr>
              <a:t>Slabi smo i grešni, ali ti nas čuvaj </a:t>
            </a:r>
          </a:p>
          <a:p>
            <a:pPr algn="ctr"/>
            <a:r>
              <a:rPr lang="hr-HR" sz="5400" dirty="0">
                <a:effectLst>
                  <a:outerShdw blurRad="38100" dist="38100" dir="2700000" algn="tl">
                    <a:srgbClr val="000000">
                      <a:alpha val="43137"/>
                    </a:srgbClr>
                  </a:outerShdw>
                </a:effectLst>
              </a:rPr>
              <a:t>da ne budemo nositelji nesklada. </a:t>
            </a:r>
          </a:p>
          <a:p>
            <a:pPr algn="ctr"/>
            <a:endParaRPr lang="hr-HR" sz="5400" dirty="0">
              <a:effectLst>
                <a:outerShdw blurRad="38100" dist="38100" dir="2700000" algn="tl">
                  <a:srgbClr val="000000">
                    <a:alpha val="43137"/>
                  </a:srgbClr>
                </a:outerShdw>
              </a:effectLst>
            </a:endParaRPr>
          </a:p>
          <a:p>
            <a:pPr algn="ctr"/>
            <a:r>
              <a:rPr lang="hr-HR" sz="5400" dirty="0">
                <a:effectLst>
                  <a:outerShdw blurRad="38100" dist="38100" dir="2700000" algn="tl">
                    <a:srgbClr val="000000">
                      <a:alpha val="43137"/>
                    </a:srgbClr>
                  </a:outerShdw>
                </a:effectLst>
              </a:rPr>
              <a:t>Ne dopusti da nas neznanje </a:t>
            </a:r>
          </a:p>
          <a:p>
            <a:pPr algn="ctr"/>
            <a:r>
              <a:rPr lang="hr-HR" sz="5400" dirty="0">
                <a:effectLst>
                  <a:outerShdw blurRad="38100" dist="38100" dir="2700000" algn="tl">
                    <a:srgbClr val="000000">
                      <a:alpha val="43137"/>
                    </a:srgbClr>
                  </a:outerShdw>
                </a:effectLst>
              </a:rPr>
              <a:t>odvede na pogrešan put </a:t>
            </a:r>
          </a:p>
          <a:p>
            <a:pPr algn="ctr"/>
            <a:r>
              <a:rPr lang="hr-HR" sz="5400" dirty="0">
                <a:effectLst>
                  <a:outerShdw blurRad="38100" dist="38100" dir="2700000" algn="tl">
                    <a:srgbClr val="000000">
                      <a:alpha val="43137"/>
                    </a:srgbClr>
                  </a:outerShdw>
                </a:effectLst>
              </a:rPr>
              <a:t>i da površnost ravna našim djelima.</a:t>
            </a:r>
          </a:p>
          <a:p>
            <a:pPr algn="ctr"/>
            <a:endParaRPr lang="hr-HR" sz="4400" dirty="0">
              <a:effectLst>
                <a:outerShdw blurRad="38100" dist="38100" dir="2700000" algn="tl">
                  <a:srgbClr val="000000">
                    <a:alpha val="43137"/>
                  </a:srgbClr>
                </a:outerShdw>
              </a:effectLst>
            </a:endParaRPr>
          </a:p>
        </p:txBody>
      </p:sp>
      <p:pic>
        <p:nvPicPr>
          <p:cNvPr id="4" name="Google Shape;132;p20">
            <a:extLst>
              <a:ext uri="{FF2B5EF4-FFF2-40B4-BE49-F238E27FC236}">
                <a16:creationId xmlns:a16="http://schemas.microsoft.com/office/drawing/2014/main" id="{6E8216B8-C1C8-468E-B5F3-3AF2C4A5D836}"/>
              </a:ext>
            </a:extLst>
          </p:cNvPr>
          <p:cNvPicPr preferRelativeResize="0"/>
          <p:nvPr/>
        </p:nvPicPr>
        <p:blipFill rotWithShape="1">
          <a:blip r:embed="rId2">
            <a:alphaModFix amt="10000"/>
          </a:blip>
          <a:srcRect l="25849" b="4168"/>
          <a:stretch/>
        </p:blipFill>
        <p:spPr>
          <a:xfrm>
            <a:off x="0" y="117693"/>
            <a:ext cx="5969000" cy="6740307"/>
          </a:xfrm>
          <a:prstGeom prst="rect">
            <a:avLst/>
          </a:prstGeom>
          <a:noFill/>
          <a:ln>
            <a:noFill/>
          </a:ln>
        </p:spPr>
      </p:pic>
    </p:spTree>
    <p:extLst>
      <p:ext uri="{BB962C8B-B14F-4D97-AF65-F5344CB8AC3E}">
        <p14:creationId xmlns:p14="http://schemas.microsoft.com/office/powerpoint/2010/main" val="16477807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niOkvir 2">
            <a:extLst>
              <a:ext uri="{FF2B5EF4-FFF2-40B4-BE49-F238E27FC236}">
                <a16:creationId xmlns:a16="http://schemas.microsoft.com/office/drawing/2014/main" id="{E6BC72F1-13E2-4E26-A3B3-2532F18E58A0}"/>
              </a:ext>
            </a:extLst>
          </p:cNvPr>
          <p:cNvSpPr txBox="1"/>
          <p:nvPr/>
        </p:nvSpPr>
        <p:spPr>
          <a:xfrm>
            <a:off x="0" y="914400"/>
            <a:ext cx="12192000" cy="507831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5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Udijeli nam da u tebi pronađemo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5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mjesto jedinstva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5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kako bismo zajedno kročili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5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prema vječnomu životu,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5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ne udaljujući se nikada od puta istine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5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ni od onoga što je ispravno. </a:t>
            </a:r>
          </a:p>
        </p:txBody>
      </p:sp>
      <p:pic>
        <p:nvPicPr>
          <p:cNvPr id="4" name="Google Shape;132;p20">
            <a:extLst>
              <a:ext uri="{FF2B5EF4-FFF2-40B4-BE49-F238E27FC236}">
                <a16:creationId xmlns:a16="http://schemas.microsoft.com/office/drawing/2014/main" id="{31FE9848-2211-47C5-B843-239DE36FE89F}"/>
              </a:ext>
            </a:extLst>
          </p:cNvPr>
          <p:cNvPicPr preferRelativeResize="0"/>
          <p:nvPr/>
        </p:nvPicPr>
        <p:blipFill rotWithShape="1">
          <a:blip r:embed="rId2">
            <a:alphaModFix amt="10000"/>
          </a:blip>
          <a:srcRect l="25849" b="4168"/>
          <a:stretch/>
        </p:blipFill>
        <p:spPr>
          <a:xfrm>
            <a:off x="0" y="117693"/>
            <a:ext cx="5969000" cy="6740307"/>
          </a:xfrm>
          <a:prstGeom prst="rect">
            <a:avLst/>
          </a:prstGeom>
          <a:noFill/>
          <a:ln>
            <a:noFill/>
          </a:ln>
        </p:spPr>
      </p:pic>
    </p:spTree>
    <p:extLst>
      <p:ext uri="{BB962C8B-B14F-4D97-AF65-F5344CB8AC3E}">
        <p14:creationId xmlns:p14="http://schemas.microsoft.com/office/powerpoint/2010/main" val="136410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5"/>
          <p:cNvSpPr>
            <a:spLocks noGrp="1"/>
          </p:cNvSpPr>
          <p:nvPr>
            <p:ph type="sldNum" sz="quarter" idx="12"/>
          </p:nvPr>
        </p:nvSpPr>
        <p:spPr/>
        <p:txBody>
          <a:bodyPr/>
          <a:lstStyle/>
          <a:p>
            <a:fld id="{571C345B-6A93-4D6C-BDE7-19B7C42A1334}" type="slidenum">
              <a:rPr lang="pl-PL" altLang="sr-Latn-RS"/>
              <a:pPr/>
              <a:t>3</a:t>
            </a:fld>
            <a:endParaRPr lang="pl-PL" altLang="sr-Latn-RS"/>
          </a:p>
        </p:txBody>
      </p:sp>
      <p:sp>
        <p:nvSpPr>
          <p:cNvPr id="1786882" name="Rectangle 2"/>
          <p:cNvSpPr>
            <a:spLocks noGrp="1" noChangeArrowheads="1"/>
          </p:cNvSpPr>
          <p:nvPr>
            <p:ph type="ctrTitle"/>
          </p:nvPr>
        </p:nvSpPr>
        <p:spPr>
          <a:xfrm>
            <a:off x="0" y="1210614"/>
            <a:ext cx="12192000" cy="4249739"/>
          </a:xfrm>
        </p:spPr>
        <p:txBody>
          <a:bodyPr anchor="ctr">
            <a:noAutofit/>
          </a:bodyPr>
          <a:lstStyle/>
          <a:p>
            <a:pPr>
              <a:lnSpc>
                <a:spcPct val="130000"/>
              </a:lnSpc>
            </a:pPr>
            <a:r>
              <a:rPr lang="hr-HR" altLang="sr-Latn-RS" sz="5400" dirty="0">
                <a:effectLst>
                  <a:outerShdw blurRad="38100" dist="38100" dir="2700000" algn="tl">
                    <a:srgbClr val="000000">
                      <a:alpha val="43137"/>
                    </a:srgbClr>
                  </a:outerShdw>
                </a:effectLst>
                <a:latin typeface="Tahoma" panose="020B0604030504040204" pitchFamily="34" charset="0"/>
              </a:rPr>
              <a:t>1. O da bude radost među nama</a:t>
            </a:r>
            <a:br>
              <a:rPr lang="hr-HR" altLang="sr-Latn-RS" sz="5400" dirty="0">
                <a:effectLst>
                  <a:outerShdw blurRad="38100" dist="38100" dir="2700000" algn="tl">
                    <a:srgbClr val="000000">
                      <a:alpha val="43137"/>
                    </a:srgbClr>
                  </a:outerShdw>
                </a:effectLst>
                <a:latin typeface="Tahoma" panose="020B0604030504040204" pitchFamily="34" charset="0"/>
              </a:rPr>
            </a:br>
            <a:r>
              <a:rPr lang="hr-HR" altLang="sr-Latn-RS" sz="5400" dirty="0">
                <a:effectLst>
                  <a:outerShdw blurRad="38100" dist="38100" dir="2700000" algn="tl">
                    <a:srgbClr val="000000">
                      <a:alpha val="43137"/>
                    </a:srgbClr>
                  </a:outerShdw>
                </a:effectLst>
                <a:latin typeface="Tahoma" panose="020B0604030504040204" pitchFamily="34" charset="0"/>
              </a:rPr>
              <a:t>što smo krvlju Kristovom oprani!</a:t>
            </a:r>
            <a:br>
              <a:rPr lang="hr-HR" altLang="sr-Latn-RS" sz="5400" dirty="0">
                <a:effectLst>
                  <a:outerShdw blurRad="38100" dist="38100" dir="2700000" algn="tl">
                    <a:srgbClr val="000000">
                      <a:alpha val="43137"/>
                    </a:srgbClr>
                  </a:outerShdw>
                </a:effectLst>
                <a:latin typeface="Tahoma" panose="020B0604030504040204" pitchFamily="34" charset="0"/>
              </a:rPr>
            </a:br>
            <a:r>
              <a:rPr lang="hr-HR" altLang="sr-Latn-RS" sz="5400" dirty="0">
                <a:effectLst>
                  <a:outerShdw blurRad="38100" dist="38100" dir="2700000" algn="tl">
                    <a:srgbClr val="000000">
                      <a:alpha val="43137"/>
                    </a:srgbClr>
                  </a:outerShdw>
                </a:effectLst>
                <a:latin typeface="Tahoma" panose="020B0604030504040204" pitchFamily="34" charset="0"/>
              </a:rPr>
              <a:t>O da bude ljubav među nama</a:t>
            </a:r>
            <a:br>
              <a:rPr lang="hr-HR" altLang="sr-Latn-RS" sz="5400" dirty="0">
                <a:effectLst>
                  <a:outerShdw blurRad="38100" dist="38100" dir="2700000" algn="tl">
                    <a:srgbClr val="000000">
                      <a:alpha val="43137"/>
                    </a:srgbClr>
                  </a:outerShdw>
                </a:effectLst>
                <a:latin typeface="Tahoma" panose="020B0604030504040204" pitchFamily="34" charset="0"/>
              </a:rPr>
            </a:br>
            <a:r>
              <a:rPr lang="hr-HR" altLang="sr-Latn-RS" sz="5400" dirty="0">
                <a:effectLst>
                  <a:outerShdw blurRad="38100" dist="38100" dir="2700000" algn="tl">
                    <a:srgbClr val="000000">
                      <a:alpha val="43137"/>
                    </a:srgbClr>
                  </a:outerShdw>
                </a:effectLst>
                <a:latin typeface="Tahoma" panose="020B0604030504040204" pitchFamily="34" charset="0"/>
              </a:rPr>
              <a:t>što smo braćom Kristovom prozvani</a:t>
            </a:r>
          </a:p>
        </p:txBody>
      </p:sp>
      <p:pic>
        <p:nvPicPr>
          <p:cNvPr id="4" name="Google Shape;132;p20">
            <a:extLst>
              <a:ext uri="{FF2B5EF4-FFF2-40B4-BE49-F238E27FC236}">
                <a16:creationId xmlns:a16="http://schemas.microsoft.com/office/drawing/2014/main" id="{35AA8BEC-1728-4E92-BD5F-9C4D808D6789}"/>
              </a:ext>
            </a:extLst>
          </p:cNvPr>
          <p:cNvPicPr preferRelativeResize="0"/>
          <p:nvPr/>
        </p:nvPicPr>
        <p:blipFill rotWithShape="1">
          <a:blip r:embed="rId3">
            <a:alphaModFix amt="10000"/>
          </a:blip>
          <a:srcRect l="25849" b="4168"/>
          <a:stretch/>
        </p:blipFill>
        <p:spPr>
          <a:xfrm>
            <a:off x="0" y="117693"/>
            <a:ext cx="5969000" cy="6740307"/>
          </a:xfrm>
          <a:prstGeom prst="rect">
            <a:avLst/>
          </a:prstGeom>
          <a:noFill/>
          <a:ln>
            <a:noFill/>
          </a:ln>
        </p:spPr>
      </p:pic>
    </p:spTree>
    <p:extLst>
      <p:ext uri="{BB962C8B-B14F-4D97-AF65-F5344CB8AC3E}">
        <p14:creationId xmlns:p14="http://schemas.microsoft.com/office/powerpoint/2010/main" val="348560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niOkvir 2">
            <a:extLst>
              <a:ext uri="{FF2B5EF4-FFF2-40B4-BE49-F238E27FC236}">
                <a16:creationId xmlns:a16="http://schemas.microsoft.com/office/drawing/2014/main" id="{E6BC72F1-13E2-4E26-A3B3-2532F18E58A0}"/>
              </a:ext>
            </a:extLst>
          </p:cNvPr>
          <p:cNvSpPr txBox="1"/>
          <p:nvPr/>
        </p:nvSpPr>
        <p:spPr>
          <a:xfrm>
            <a:off x="0" y="942679"/>
            <a:ext cx="12192000" cy="42473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5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Za sve to molimo tebe, koji djeluješ na svakome mjestu i u svakome vremenu,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5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u zajedništvu s Ocem i Sinom,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5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u vijeke vjekova.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5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Amen.</a:t>
            </a:r>
          </a:p>
        </p:txBody>
      </p:sp>
      <p:pic>
        <p:nvPicPr>
          <p:cNvPr id="4" name="Google Shape;132;p20">
            <a:extLst>
              <a:ext uri="{FF2B5EF4-FFF2-40B4-BE49-F238E27FC236}">
                <a16:creationId xmlns:a16="http://schemas.microsoft.com/office/drawing/2014/main" id="{8816BF66-54D4-4D16-8220-C1D944CCEBC2}"/>
              </a:ext>
            </a:extLst>
          </p:cNvPr>
          <p:cNvPicPr preferRelativeResize="0"/>
          <p:nvPr/>
        </p:nvPicPr>
        <p:blipFill rotWithShape="1">
          <a:blip r:embed="rId2">
            <a:alphaModFix amt="10000"/>
          </a:blip>
          <a:srcRect l="25849" b="4168"/>
          <a:stretch/>
        </p:blipFill>
        <p:spPr>
          <a:xfrm>
            <a:off x="0" y="117693"/>
            <a:ext cx="5969000" cy="6740307"/>
          </a:xfrm>
          <a:prstGeom prst="rect">
            <a:avLst/>
          </a:prstGeom>
          <a:noFill/>
          <a:ln>
            <a:noFill/>
          </a:ln>
        </p:spPr>
      </p:pic>
    </p:spTree>
    <p:extLst>
      <p:ext uri="{BB962C8B-B14F-4D97-AF65-F5344CB8AC3E}">
        <p14:creationId xmlns:p14="http://schemas.microsoft.com/office/powerpoint/2010/main" val="216810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F58CEA9B-21BC-41AA-821B-C98AA54A5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4" y="5935"/>
            <a:ext cx="12190726" cy="6846846"/>
          </a:xfrm>
          <a:prstGeom prst="rect">
            <a:avLst/>
          </a:prstGeom>
        </p:spPr>
      </p:pic>
      <p:sp>
        <p:nvSpPr>
          <p:cNvPr id="16" name="TekstniOkvir 15">
            <a:extLst>
              <a:ext uri="{FF2B5EF4-FFF2-40B4-BE49-F238E27FC236}">
                <a16:creationId xmlns:a16="http://schemas.microsoft.com/office/drawing/2014/main" id="{2B73735B-9F64-4807-B2CA-D81BDA51E7BC}"/>
              </a:ext>
            </a:extLst>
          </p:cNvPr>
          <p:cNvSpPr txBox="1"/>
          <p:nvPr/>
        </p:nvSpPr>
        <p:spPr>
          <a:xfrm>
            <a:off x="7062358" y="736599"/>
            <a:ext cx="386926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2800" b="1" i="0" u="none" strike="noStrike" kern="1200" cap="none" spc="0" normalizeH="0" baseline="0" noProof="0" dirty="0">
                <a:ln>
                  <a:noFill/>
                </a:ln>
                <a:solidFill>
                  <a:srgbClr val="B01343"/>
                </a:solidFill>
                <a:effectLst/>
                <a:uLnTx/>
                <a:uFillTx/>
                <a:latin typeface="Calibri" panose="020F0502020204030204"/>
                <a:ea typeface="+mn-ea"/>
                <a:cs typeface="+mn-cs"/>
              </a:rPr>
              <a:t>2. Uvod u sinodska savjetovanja</a:t>
            </a:r>
          </a:p>
        </p:txBody>
      </p:sp>
      <p:sp>
        <p:nvSpPr>
          <p:cNvPr id="6" name="Pravokutnik 5">
            <a:extLst>
              <a:ext uri="{FF2B5EF4-FFF2-40B4-BE49-F238E27FC236}">
                <a16:creationId xmlns:a16="http://schemas.microsoft.com/office/drawing/2014/main" id="{36CA4909-F4C7-42AB-B110-4A7C3308FCAF}"/>
              </a:ext>
            </a:extLst>
          </p:cNvPr>
          <p:cNvSpPr/>
          <p:nvPr/>
        </p:nvSpPr>
        <p:spPr>
          <a:xfrm>
            <a:off x="7000697" y="1985558"/>
            <a:ext cx="3992590" cy="3992590"/>
          </a:xfrm>
          <a:prstGeom prst="rect">
            <a:avLst/>
          </a:prstGeom>
          <a:blipFill>
            <a:blip r:embed="rId3">
              <a:extLst>
                <a:ext uri="{28A0092B-C50C-407E-A947-70E740481C1C}">
                  <a14:useLocalDpi xmlns:a14="http://schemas.microsoft.com/office/drawing/2010/main" val="0"/>
                </a:ext>
              </a:extLst>
            </a:blip>
            <a:srcRect/>
            <a:stretch>
              <a:fillRect l="-25000" r="-25000"/>
            </a:stretch>
          </a:blipFill>
        </p:spPr>
        <p:style>
          <a:lnRef idx="1">
            <a:schemeClr val="accen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7" name="Pravokutnik 6">
            <a:extLst>
              <a:ext uri="{FF2B5EF4-FFF2-40B4-BE49-F238E27FC236}">
                <a16:creationId xmlns:a16="http://schemas.microsoft.com/office/drawing/2014/main" id="{019EFC93-E134-4752-B4A6-D85CEFE00860}"/>
              </a:ext>
            </a:extLst>
          </p:cNvPr>
          <p:cNvSpPr/>
          <p:nvPr/>
        </p:nvSpPr>
        <p:spPr>
          <a:xfrm>
            <a:off x="4454326" y="3550654"/>
            <a:ext cx="2427494" cy="2427494"/>
          </a:xfrm>
          <a:prstGeom prst="rect">
            <a:avLst/>
          </a:prstGeom>
          <a:blipFill rotWithShape="1">
            <a:blip r:embed="rId4"/>
            <a:srcRect/>
            <a:stretch>
              <a:fillRect l="-16000" r="-16000"/>
            </a:stretch>
          </a:blipFill>
        </p:spPr>
        <p:style>
          <a:lnRef idx="1">
            <a:schemeClr val="accen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pic>
        <p:nvPicPr>
          <p:cNvPr id="8" name="Slika 7">
            <a:extLst>
              <a:ext uri="{FF2B5EF4-FFF2-40B4-BE49-F238E27FC236}">
                <a16:creationId xmlns:a16="http://schemas.microsoft.com/office/drawing/2014/main" id="{0841F614-7E0A-42C8-A969-33224E5A71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1497" y="463209"/>
            <a:ext cx="4464560" cy="2977304"/>
          </a:xfrm>
          <a:prstGeom prst="rect">
            <a:avLst/>
          </a:prstGeom>
        </p:spPr>
      </p:pic>
      <p:pic>
        <p:nvPicPr>
          <p:cNvPr id="13" name="Picture 1">
            <a:extLst>
              <a:ext uri="{FF2B5EF4-FFF2-40B4-BE49-F238E27FC236}">
                <a16:creationId xmlns:a16="http://schemas.microsoft.com/office/drawing/2014/main" id="{753FB218-73ED-4A36-9B2C-7A95F5C89DE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97006" y="3550654"/>
            <a:ext cx="3238443" cy="242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0788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3E12114D-A0C5-4FBA-90AE-A39273F0CD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19"/>
            <a:ext cx="12192000" cy="6847562"/>
          </a:xfrm>
          <a:prstGeom prst="rect">
            <a:avLst/>
          </a:prstGeom>
        </p:spPr>
      </p:pic>
      <p:pic>
        <p:nvPicPr>
          <p:cNvPr id="6" name="Slika 5">
            <a:extLst>
              <a:ext uri="{FF2B5EF4-FFF2-40B4-BE49-F238E27FC236}">
                <a16:creationId xmlns:a16="http://schemas.microsoft.com/office/drawing/2014/main" id="{68B6407F-6815-4C6C-B636-75FA7F38CC3D}"/>
              </a:ext>
            </a:extLst>
          </p:cNvPr>
          <p:cNvPicPr>
            <a:picLocks noChangeAspect="1"/>
          </p:cNvPicPr>
          <p:nvPr/>
        </p:nvPicPr>
        <p:blipFill>
          <a:blip r:embed="rId3"/>
          <a:stretch>
            <a:fillRect/>
          </a:stretch>
        </p:blipFill>
        <p:spPr>
          <a:xfrm>
            <a:off x="7538564" y="93344"/>
            <a:ext cx="4502057" cy="2533157"/>
          </a:xfrm>
          <a:prstGeom prst="rect">
            <a:avLst/>
          </a:prstGeom>
        </p:spPr>
      </p:pic>
      <p:pic>
        <p:nvPicPr>
          <p:cNvPr id="2052" name="Picture 4" descr="Biskupijski križni put mladih | Požeška biskupija">
            <a:extLst>
              <a:ext uri="{FF2B5EF4-FFF2-40B4-BE49-F238E27FC236}">
                <a16:creationId xmlns:a16="http://schemas.microsoft.com/office/drawing/2014/main" id="{A15B85FF-41D2-4758-A15D-9D3D145D3D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3630"/>
          <a:stretch/>
        </p:blipFill>
        <p:spPr bwMode="auto">
          <a:xfrm>
            <a:off x="89373" y="81081"/>
            <a:ext cx="4227294" cy="33332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s Pope Francis Debuts A Rock Song (Really), We Explore 500 Years Of Papal  Tunes | WBUR News">
            <a:extLst>
              <a:ext uri="{FF2B5EF4-FFF2-40B4-BE49-F238E27FC236}">
                <a16:creationId xmlns:a16="http://schemas.microsoft.com/office/drawing/2014/main" id="{9174EBE7-BF9C-44A3-A0B5-D1EC76A457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7098" y="1574158"/>
            <a:ext cx="3888399" cy="3107266"/>
          </a:xfrm>
          <a:prstGeom prst="rect">
            <a:avLst/>
          </a:prstGeom>
          <a:noFill/>
          <a:extLst>
            <a:ext uri="{909E8E84-426E-40DD-AFC4-6F175D3DCCD1}">
              <a14:hiddenFill xmlns:a14="http://schemas.microsoft.com/office/drawing/2010/main">
                <a:solidFill>
                  <a:srgbClr val="FFFFFF"/>
                </a:solidFill>
              </a14:hiddenFill>
            </a:ext>
          </a:extLst>
        </p:spPr>
      </p:pic>
      <p:sp>
        <p:nvSpPr>
          <p:cNvPr id="3" name="Sottotitolo 2">
            <a:extLst>
              <a:ext uri="{FF2B5EF4-FFF2-40B4-BE49-F238E27FC236}">
                <a16:creationId xmlns:a16="http://schemas.microsoft.com/office/drawing/2014/main" id="{D856484C-AB6C-4F45-BF4A-A991BADCCD10}"/>
              </a:ext>
            </a:extLst>
          </p:cNvPr>
          <p:cNvSpPr>
            <a:spLocks noGrp="1"/>
          </p:cNvSpPr>
          <p:nvPr>
            <p:ph type="subTitle" idx="1"/>
          </p:nvPr>
        </p:nvSpPr>
        <p:spPr>
          <a:xfrm>
            <a:off x="161646" y="2948382"/>
            <a:ext cx="3488265" cy="878418"/>
          </a:xfrm>
          <a:solidFill>
            <a:schemeClr val="accent2">
              <a:lumMod val="20000"/>
              <a:lumOff val="80000"/>
            </a:schemeClr>
          </a:solidFill>
          <a:ln>
            <a:solidFill>
              <a:schemeClr val="accent2">
                <a:lumMod val="75000"/>
              </a:schemeClr>
            </a:solidFill>
          </a:ln>
        </p:spPr>
        <p:txBody>
          <a:bodyPr>
            <a:normAutofit/>
          </a:bodyPr>
          <a:lstStyle/>
          <a:p>
            <a:r>
              <a:rPr lang="hr-HR" sz="2800" b="1" dirty="0">
                <a:solidFill>
                  <a:srgbClr val="254597"/>
                </a:solidFill>
              </a:rPr>
              <a:t>Sinoda – </a:t>
            </a:r>
            <a:r>
              <a:rPr lang="hr-HR" sz="2800" b="1" i="1" dirty="0" err="1">
                <a:solidFill>
                  <a:srgbClr val="254597"/>
                </a:solidFill>
              </a:rPr>
              <a:t>syn</a:t>
            </a:r>
            <a:r>
              <a:rPr lang="hr-HR" sz="2800" b="1" i="1" dirty="0">
                <a:solidFill>
                  <a:srgbClr val="254597"/>
                </a:solidFill>
              </a:rPr>
              <a:t> + </a:t>
            </a:r>
            <a:r>
              <a:rPr lang="hr-HR" sz="2800" b="1" i="1" dirty="0" err="1">
                <a:solidFill>
                  <a:srgbClr val="254597"/>
                </a:solidFill>
              </a:rPr>
              <a:t>hodos</a:t>
            </a:r>
            <a:r>
              <a:rPr lang="hr-HR" sz="2800" b="1" i="1" dirty="0">
                <a:solidFill>
                  <a:srgbClr val="254597"/>
                </a:solidFill>
              </a:rPr>
              <a:t> </a:t>
            </a:r>
            <a:br>
              <a:rPr lang="hr-HR" sz="2800" b="1" i="1" dirty="0">
                <a:solidFill>
                  <a:srgbClr val="254597"/>
                </a:solidFill>
              </a:rPr>
            </a:br>
            <a:r>
              <a:rPr lang="hr-HR" sz="2800" b="1" dirty="0">
                <a:solidFill>
                  <a:srgbClr val="254597"/>
                </a:solidFill>
              </a:rPr>
              <a:t>ZAJEDNIČKI HOD</a:t>
            </a:r>
          </a:p>
        </p:txBody>
      </p:sp>
      <p:sp>
        <p:nvSpPr>
          <p:cNvPr id="10" name="Sottotitolo 2">
            <a:extLst>
              <a:ext uri="{FF2B5EF4-FFF2-40B4-BE49-F238E27FC236}">
                <a16:creationId xmlns:a16="http://schemas.microsoft.com/office/drawing/2014/main" id="{A531D739-555C-47BF-89B7-25E1E3B349F6}"/>
              </a:ext>
            </a:extLst>
          </p:cNvPr>
          <p:cNvSpPr txBox="1">
            <a:spLocks/>
          </p:cNvSpPr>
          <p:nvPr/>
        </p:nvSpPr>
        <p:spPr>
          <a:xfrm>
            <a:off x="9396997" y="2187292"/>
            <a:ext cx="2577697" cy="878418"/>
          </a:xfrm>
          <a:prstGeom prst="rect">
            <a:avLst/>
          </a:prstGeom>
          <a:solidFill>
            <a:schemeClr val="accent2">
              <a:lumMod val="20000"/>
              <a:lumOff val="80000"/>
            </a:schemeClr>
          </a:solidFill>
          <a:ln>
            <a:solidFill>
              <a:schemeClr val="accent2">
                <a:lumMod val="75000"/>
              </a:schemeClr>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r-HR" sz="2800" b="1" dirty="0">
                <a:solidFill>
                  <a:srgbClr val="254597"/>
                </a:solidFill>
              </a:rPr>
              <a:t>Biskupska sinoda</a:t>
            </a:r>
          </a:p>
          <a:p>
            <a:r>
              <a:rPr lang="hr-HR" sz="2800" b="1" dirty="0">
                <a:solidFill>
                  <a:srgbClr val="254597"/>
                </a:solidFill>
              </a:rPr>
              <a:t>2023.</a:t>
            </a:r>
          </a:p>
        </p:txBody>
      </p:sp>
      <p:pic>
        <p:nvPicPr>
          <p:cNvPr id="2056" name="Picture 8" descr="Pope Francis: His amazing vibe with youth ⋆ The Teenager Today">
            <a:extLst>
              <a:ext uri="{FF2B5EF4-FFF2-40B4-BE49-F238E27FC236}">
                <a16:creationId xmlns:a16="http://schemas.microsoft.com/office/drawing/2014/main" id="{70885C83-1830-41A5-B4B9-C1CE41567A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646" y="4524324"/>
            <a:ext cx="4004265" cy="2227373"/>
          </a:xfrm>
          <a:prstGeom prst="rect">
            <a:avLst/>
          </a:prstGeom>
          <a:noFill/>
          <a:extLst>
            <a:ext uri="{909E8E84-426E-40DD-AFC4-6F175D3DCCD1}">
              <a14:hiddenFill xmlns:a14="http://schemas.microsoft.com/office/drawing/2010/main">
                <a:solidFill>
                  <a:srgbClr val="FFFFFF"/>
                </a:solidFill>
              </a14:hiddenFill>
            </a:ext>
          </a:extLst>
        </p:spPr>
      </p:pic>
      <p:sp>
        <p:nvSpPr>
          <p:cNvPr id="14" name="Sottotitolo 2">
            <a:extLst>
              <a:ext uri="{FF2B5EF4-FFF2-40B4-BE49-F238E27FC236}">
                <a16:creationId xmlns:a16="http://schemas.microsoft.com/office/drawing/2014/main" id="{CAD218FF-5911-4629-A147-7A296748B2B2}"/>
              </a:ext>
            </a:extLst>
          </p:cNvPr>
          <p:cNvSpPr txBox="1">
            <a:spLocks/>
          </p:cNvSpPr>
          <p:nvPr/>
        </p:nvSpPr>
        <p:spPr>
          <a:xfrm>
            <a:off x="3550676" y="5397703"/>
            <a:ext cx="1947334" cy="1107545"/>
          </a:xfrm>
          <a:prstGeom prst="rect">
            <a:avLst/>
          </a:prstGeom>
          <a:solidFill>
            <a:schemeClr val="accent2">
              <a:lumMod val="20000"/>
              <a:lumOff val="80000"/>
            </a:schemeClr>
          </a:solidFill>
          <a:ln>
            <a:solidFill>
              <a:schemeClr val="accent2">
                <a:lumMod val="75000"/>
              </a:schemeClr>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r-HR" sz="2800" b="1" dirty="0">
                <a:solidFill>
                  <a:srgbClr val="254597"/>
                </a:solidFill>
              </a:rPr>
              <a:t>PRVA ETAPA</a:t>
            </a:r>
            <a:br>
              <a:rPr lang="hr-HR" sz="2800" b="1" dirty="0">
                <a:solidFill>
                  <a:srgbClr val="254597"/>
                </a:solidFill>
              </a:rPr>
            </a:br>
            <a:r>
              <a:rPr lang="hr-HR" sz="2800" b="1" dirty="0">
                <a:solidFill>
                  <a:srgbClr val="254597"/>
                </a:solidFill>
              </a:rPr>
              <a:t>slušanje</a:t>
            </a:r>
            <a:br>
              <a:rPr lang="hr-HR" sz="2800" b="1" dirty="0">
                <a:solidFill>
                  <a:srgbClr val="254597"/>
                </a:solidFill>
              </a:rPr>
            </a:br>
            <a:r>
              <a:rPr lang="hr-HR" sz="2800" b="1" dirty="0">
                <a:solidFill>
                  <a:srgbClr val="254597"/>
                </a:solidFill>
              </a:rPr>
              <a:t>razlučivanje</a:t>
            </a:r>
          </a:p>
        </p:txBody>
      </p:sp>
      <p:pic>
        <p:nvPicPr>
          <p:cNvPr id="8" name="Slika 7">
            <a:extLst>
              <a:ext uri="{FF2B5EF4-FFF2-40B4-BE49-F238E27FC236}">
                <a16:creationId xmlns:a16="http://schemas.microsoft.com/office/drawing/2014/main" id="{B674D99F-0E3B-4322-A529-EF9E98B8A399}"/>
              </a:ext>
            </a:extLst>
          </p:cNvPr>
          <p:cNvPicPr>
            <a:picLocks noChangeAspect="1"/>
          </p:cNvPicPr>
          <p:nvPr/>
        </p:nvPicPr>
        <p:blipFill>
          <a:blip r:embed="rId7"/>
          <a:stretch>
            <a:fillRect/>
          </a:stretch>
        </p:blipFill>
        <p:spPr>
          <a:xfrm>
            <a:off x="7272087" y="4524324"/>
            <a:ext cx="4758267" cy="2141220"/>
          </a:xfrm>
          <a:prstGeom prst="rect">
            <a:avLst/>
          </a:prstGeom>
        </p:spPr>
      </p:pic>
      <p:sp>
        <p:nvSpPr>
          <p:cNvPr id="12" name="Sottotitolo 2">
            <a:extLst>
              <a:ext uri="{FF2B5EF4-FFF2-40B4-BE49-F238E27FC236}">
                <a16:creationId xmlns:a16="http://schemas.microsoft.com/office/drawing/2014/main" id="{1FCDC39A-0AB8-4EAF-8559-1F29E133E5AE}"/>
              </a:ext>
            </a:extLst>
          </p:cNvPr>
          <p:cNvSpPr txBox="1">
            <a:spLocks/>
          </p:cNvSpPr>
          <p:nvPr/>
        </p:nvSpPr>
        <p:spPr>
          <a:xfrm>
            <a:off x="3967097" y="1080887"/>
            <a:ext cx="3822235" cy="558070"/>
          </a:xfrm>
          <a:prstGeom prst="rect">
            <a:avLst/>
          </a:prstGeom>
          <a:solidFill>
            <a:schemeClr val="accent2">
              <a:lumMod val="20000"/>
              <a:lumOff val="80000"/>
            </a:schemeClr>
          </a:solidFill>
          <a:ln>
            <a:solidFill>
              <a:schemeClr val="accent2">
                <a:lumMod val="75000"/>
              </a:schemeClr>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r-HR" sz="3000" b="1" dirty="0">
                <a:solidFill>
                  <a:srgbClr val="254597"/>
                </a:solidFill>
              </a:rPr>
              <a:t>PAPA ŽELI ČUTI NAS...</a:t>
            </a:r>
          </a:p>
        </p:txBody>
      </p:sp>
      <p:sp>
        <p:nvSpPr>
          <p:cNvPr id="17" name="Sottotitolo 2">
            <a:extLst>
              <a:ext uri="{FF2B5EF4-FFF2-40B4-BE49-F238E27FC236}">
                <a16:creationId xmlns:a16="http://schemas.microsoft.com/office/drawing/2014/main" id="{E4E419CD-0E29-43EF-8672-43D1397CED2C}"/>
              </a:ext>
            </a:extLst>
          </p:cNvPr>
          <p:cNvSpPr txBox="1">
            <a:spLocks/>
          </p:cNvSpPr>
          <p:nvPr/>
        </p:nvSpPr>
        <p:spPr>
          <a:xfrm>
            <a:off x="6723706" y="6250363"/>
            <a:ext cx="3760960" cy="525010"/>
          </a:xfrm>
          <a:prstGeom prst="rect">
            <a:avLst/>
          </a:prstGeom>
          <a:solidFill>
            <a:schemeClr val="accent2">
              <a:lumMod val="20000"/>
              <a:lumOff val="80000"/>
            </a:schemeClr>
          </a:solidFill>
          <a:ln>
            <a:solidFill>
              <a:schemeClr val="accent2">
                <a:lumMod val="75000"/>
              </a:schemeClr>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r-HR" sz="2800" b="1" dirty="0">
                <a:solidFill>
                  <a:srgbClr val="254597"/>
                </a:solidFill>
              </a:rPr>
              <a:t>Susreti za sve vjernike</a:t>
            </a:r>
          </a:p>
        </p:txBody>
      </p:sp>
    </p:spTree>
    <p:extLst>
      <p:ext uri="{BB962C8B-B14F-4D97-AF65-F5344CB8AC3E}">
        <p14:creationId xmlns:p14="http://schemas.microsoft.com/office/powerpoint/2010/main" val="18722622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3E12114D-A0C5-4FBA-90AE-A39273F0CD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19"/>
            <a:ext cx="12192000" cy="6847562"/>
          </a:xfrm>
          <a:prstGeom prst="rect">
            <a:avLst/>
          </a:prstGeom>
        </p:spPr>
      </p:pic>
      <p:sp>
        <p:nvSpPr>
          <p:cNvPr id="3" name="Sottotitolo 2">
            <a:extLst>
              <a:ext uri="{FF2B5EF4-FFF2-40B4-BE49-F238E27FC236}">
                <a16:creationId xmlns:a16="http://schemas.microsoft.com/office/drawing/2014/main" id="{D856484C-AB6C-4F45-BF4A-A991BADCCD10}"/>
              </a:ext>
            </a:extLst>
          </p:cNvPr>
          <p:cNvSpPr>
            <a:spLocks noGrp="1"/>
          </p:cNvSpPr>
          <p:nvPr>
            <p:ph type="subTitle" idx="1"/>
          </p:nvPr>
        </p:nvSpPr>
        <p:spPr>
          <a:xfrm>
            <a:off x="7818309" y="1685995"/>
            <a:ext cx="4237751" cy="684672"/>
          </a:xfrm>
          <a:solidFill>
            <a:schemeClr val="accent2">
              <a:lumMod val="20000"/>
              <a:lumOff val="80000"/>
            </a:schemeClr>
          </a:solidFill>
          <a:ln>
            <a:solidFill>
              <a:schemeClr val="accent2">
                <a:lumMod val="75000"/>
              </a:schemeClr>
            </a:solidFill>
          </a:ln>
        </p:spPr>
        <p:txBody>
          <a:bodyPr anchor="ctr">
            <a:normAutofit fontScale="92500"/>
          </a:bodyPr>
          <a:lstStyle/>
          <a:p>
            <a:r>
              <a:rPr lang="hr-HR" sz="2800" b="1" dirty="0">
                <a:solidFill>
                  <a:srgbClr val="254597"/>
                </a:solidFill>
              </a:rPr>
              <a:t>Kako dalje kročiti kao Crkva?</a:t>
            </a:r>
          </a:p>
        </p:txBody>
      </p:sp>
      <p:sp>
        <p:nvSpPr>
          <p:cNvPr id="10" name="Sottotitolo 2">
            <a:extLst>
              <a:ext uri="{FF2B5EF4-FFF2-40B4-BE49-F238E27FC236}">
                <a16:creationId xmlns:a16="http://schemas.microsoft.com/office/drawing/2014/main" id="{A531D739-555C-47BF-89B7-25E1E3B349F6}"/>
              </a:ext>
            </a:extLst>
          </p:cNvPr>
          <p:cNvSpPr txBox="1">
            <a:spLocks/>
          </p:cNvSpPr>
          <p:nvPr/>
        </p:nvSpPr>
        <p:spPr>
          <a:xfrm>
            <a:off x="7861763" y="968881"/>
            <a:ext cx="3822235" cy="558070"/>
          </a:xfrm>
          <a:prstGeom prst="rect">
            <a:avLst/>
          </a:prstGeom>
          <a:solidFill>
            <a:schemeClr val="accent2">
              <a:lumMod val="20000"/>
              <a:lumOff val="80000"/>
            </a:schemeClr>
          </a:solidFill>
          <a:ln>
            <a:solidFill>
              <a:schemeClr val="accent2">
                <a:lumMod val="75000"/>
              </a:schemeClr>
            </a:solid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r-HR" sz="3000" b="1" dirty="0">
                <a:solidFill>
                  <a:srgbClr val="254597"/>
                </a:solidFill>
              </a:rPr>
              <a:t>Mi smo putujuća Crkva</a:t>
            </a:r>
          </a:p>
        </p:txBody>
      </p:sp>
      <p:sp>
        <p:nvSpPr>
          <p:cNvPr id="12" name="Sottotitolo 2">
            <a:extLst>
              <a:ext uri="{FF2B5EF4-FFF2-40B4-BE49-F238E27FC236}">
                <a16:creationId xmlns:a16="http://schemas.microsoft.com/office/drawing/2014/main" id="{1FCDC39A-0AB8-4EAF-8559-1F29E133E5AE}"/>
              </a:ext>
            </a:extLst>
          </p:cNvPr>
          <p:cNvSpPr txBox="1">
            <a:spLocks/>
          </p:cNvSpPr>
          <p:nvPr/>
        </p:nvSpPr>
        <p:spPr>
          <a:xfrm>
            <a:off x="8184585" y="251767"/>
            <a:ext cx="3822235" cy="558070"/>
          </a:xfrm>
          <a:prstGeom prst="rect">
            <a:avLst/>
          </a:prstGeom>
          <a:solidFill>
            <a:schemeClr val="accent2">
              <a:lumMod val="20000"/>
              <a:lumOff val="80000"/>
            </a:schemeClr>
          </a:solidFill>
          <a:ln>
            <a:solidFill>
              <a:schemeClr val="accent2">
                <a:lumMod val="75000"/>
              </a:schemeClr>
            </a:solid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r-HR" sz="3000" b="1" dirty="0">
                <a:solidFill>
                  <a:srgbClr val="254597"/>
                </a:solidFill>
              </a:rPr>
              <a:t>Isus je bio na putu...</a:t>
            </a:r>
          </a:p>
        </p:txBody>
      </p:sp>
      <p:pic>
        <p:nvPicPr>
          <p:cNvPr id="13" name="Google Shape;297;p24">
            <a:extLst>
              <a:ext uri="{FF2B5EF4-FFF2-40B4-BE49-F238E27FC236}">
                <a16:creationId xmlns:a16="http://schemas.microsoft.com/office/drawing/2014/main" id="{5A9C64A1-A640-4EA6-9752-BEB90D3F5D5C}"/>
              </a:ext>
            </a:extLst>
          </p:cNvPr>
          <p:cNvPicPr preferRelativeResize="0"/>
          <p:nvPr/>
        </p:nvPicPr>
        <p:blipFill rotWithShape="1">
          <a:blip r:embed="rId3">
            <a:alphaModFix/>
          </a:blip>
          <a:srcRect t="17140" b="7880"/>
          <a:stretch/>
        </p:blipFill>
        <p:spPr>
          <a:xfrm>
            <a:off x="0" y="0"/>
            <a:ext cx="4571999" cy="5143501"/>
          </a:xfrm>
          <a:prstGeom prst="rect">
            <a:avLst/>
          </a:prstGeom>
          <a:noFill/>
          <a:ln>
            <a:noFill/>
          </a:ln>
        </p:spPr>
      </p:pic>
      <p:pic>
        <p:nvPicPr>
          <p:cNvPr id="15" name="Google Shape;221;p15">
            <a:extLst>
              <a:ext uri="{FF2B5EF4-FFF2-40B4-BE49-F238E27FC236}">
                <a16:creationId xmlns:a16="http://schemas.microsoft.com/office/drawing/2014/main" id="{DAA63D68-BF9E-4CEF-B0D9-B72B384D699E}"/>
              </a:ext>
            </a:extLst>
          </p:cNvPr>
          <p:cNvPicPr preferRelativeResize="0"/>
          <p:nvPr/>
        </p:nvPicPr>
        <p:blipFill rotWithShape="1">
          <a:blip r:embed="rId4">
            <a:alphaModFix/>
          </a:blip>
          <a:srcRect l="29338" t="37563" b="21693"/>
          <a:stretch/>
        </p:blipFill>
        <p:spPr>
          <a:xfrm>
            <a:off x="4713725" y="117955"/>
            <a:ext cx="2962858" cy="2252712"/>
          </a:xfrm>
          <a:prstGeom prst="rect">
            <a:avLst/>
          </a:prstGeom>
          <a:noFill/>
          <a:ln>
            <a:noFill/>
          </a:ln>
        </p:spPr>
      </p:pic>
      <p:pic>
        <p:nvPicPr>
          <p:cNvPr id="16" name="Google Shape;222;p15">
            <a:extLst>
              <a:ext uri="{FF2B5EF4-FFF2-40B4-BE49-F238E27FC236}">
                <a16:creationId xmlns:a16="http://schemas.microsoft.com/office/drawing/2014/main" id="{276C9EAE-D6FA-430D-ACE1-E4C060A80CF0}"/>
              </a:ext>
            </a:extLst>
          </p:cNvPr>
          <p:cNvPicPr preferRelativeResize="0"/>
          <p:nvPr/>
        </p:nvPicPr>
        <p:blipFill rotWithShape="1">
          <a:blip r:embed="rId5">
            <a:alphaModFix/>
          </a:blip>
          <a:srcRect r="11016"/>
          <a:stretch/>
        </p:blipFill>
        <p:spPr>
          <a:xfrm>
            <a:off x="9142073" y="2569502"/>
            <a:ext cx="2228660" cy="1697697"/>
          </a:xfrm>
          <a:prstGeom prst="rect">
            <a:avLst/>
          </a:prstGeom>
          <a:noFill/>
          <a:ln>
            <a:noFill/>
          </a:ln>
        </p:spPr>
      </p:pic>
      <p:pic>
        <p:nvPicPr>
          <p:cNvPr id="18" name="Google Shape;223;p15">
            <a:extLst>
              <a:ext uri="{FF2B5EF4-FFF2-40B4-BE49-F238E27FC236}">
                <a16:creationId xmlns:a16="http://schemas.microsoft.com/office/drawing/2014/main" id="{05A61667-94F9-4804-8EBD-CCBAE6442551}"/>
              </a:ext>
            </a:extLst>
          </p:cNvPr>
          <p:cNvPicPr preferRelativeResize="0"/>
          <p:nvPr/>
        </p:nvPicPr>
        <p:blipFill rotWithShape="1">
          <a:blip r:embed="rId6">
            <a:alphaModFix/>
          </a:blip>
          <a:srcRect l="13156"/>
          <a:stretch/>
        </p:blipFill>
        <p:spPr>
          <a:xfrm>
            <a:off x="4713725" y="2571750"/>
            <a:ext cx="4237752" cy="3175475"/>
          </a:xfrm>
          <a:prstGeom prst="rect">
            <a:avLst/>
          </a:prstGeom>
          <a:noFill/>
          <a:ln>
            <a:noFill/>
          </a:ln>
        </p:spPr>
      </p:pic>
      <p:sp>
        <p:nvSpPr>
          <p:cNvPr id="17" name="Sottotitolo 2">
            <a:extLst>
              <a:ext uri="{FF2B5EF4-FFF2-40B4-BE49-F238E27FC236}">
                <a16:creationId xmlns:a16="http://schemas.microsoft.com/office/drawing/2014/main" id="{E4E419CD-0E29-43EF-8672-43D1397CED2C}"/>
              </a:ext>
            </a:extLst>
          </p:cNvPr>
          <p:cNvSpPr txBox="1">
            <a:spLocks/>
          </p:cNvSpPr>
          <p:nvPr/>
        </p:nvSpPr>
        <p:spPr>
          <a:xfrm>
            <a:off x="2954869" y="5858933"/>
            <a:ext cx="4495798" cy="541981"/>
          </a:xfrm>
          <a:prstGeom prst="rect">
            <a:avLst/>
          </a:prstGeom>
          <a:solidFill>
            <a:schemeClr val="accent2">
              <a:lumMod val="20000"/>
              <a:lumOff val="80000"/>
            </a:schemeClr>
          </a:solidFill>
          <a:ln>
            <a:solidFill>
              <a:schemeClr val="accent2">
                <a:lumMod val="75000"/>
              </a:schemeClr>
            </a:solid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r-HR" sz="2800" b="1" dirty="0">
                <a:solidFill>
                  <a:srgbClr val="254597"/>
                </a:solidFill>
              </a:rPr>
              <a:t>Prilika za cijeli Božji narod...</a:t>
            </a:r>
          </a:p>
        </p:txBody>
      </p:sp>
      <p:pic>
        <p:nvPicPr>
          <p:cNvPr id="19" name="Google Shape;265;p20">
            <a:extLst>
              <a:ext uri="{FF2B5EF4-FFF2-40B4-BE49-F238E27FC236}">
                <a16:creationId xmlns:a16="http://schemas.microsoft.com/office/drawing/2014/main" id="{ADCCFE57-27D4-4C65-9BD9-381988C589CE}"/>
              </a:ext>
            </a:extLst>
          </p:cNvPr>
          <p:cNvPicPr preferRelativeResize="0"/>
          <p:nvPr/>
        </p:nvPicPr>
        <p:blipFill rotWithShape="1">
          <a:blip r:embed="rId7">
            <a:alphaModFix/>
          </a:blip>
          <a:srcRect l="5736" r="5735"/>
          <a:stretch/>
        </p:blipFill>
        <p:spPr>
          <a:xfrm>
            <a:off x="9142073" y="4417687"/>
            <a:ext cx="2864747" cy="2188545"/>
          </a:xfrm>
          <a:prstGeom prst="rect">
            <a:avLst/>
          </a:prstGeom>
          <a:noFill/>
          <a:ln>
            <a:noFill/>
          </a:ln>
        </p:spPr>
      </p:pic>
    </p:spTree>
    <p:extLst>
      <p:ext uri="{BB962C8B-B14F-4D97-AF65-F5344CB8AC3E}">
        <p14:creationId xmlns:p14="http://schemas.microsoft.com/office/powerpoint/2010/main" val="3223719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3E12114D-A0C5-4FBA-90AE-A39273F0CD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19"/>
            <a:ext cx="12192000" cy="6847562"/>
          </a:xfrm>
          <a:prstGeom prst="rect">
            <a:avLst/>
          </a:prstGeom>
        </p:spPr>
      </p:pic>
      <p:sp>
        <p:nvSpPr>
          <p:cNvPr id="14" name="Sottotitolo 2">
            <a:extLst>
              <a:ext uri="{FF2B5EF4-FFF2-40B4-BE49-F238E27FC236}">
                <a16:creationId xmlns:a16="http://schemas.microsoft.com/office/drawing/2014/main" id="{CAD218FF-5911-4629-A147-7A296748B2B2}"/>
              </a:ext>
            </a:extLst>
          </p:cNvPr>
          <p:cNvSpPr txBox="1">
            <a:spLocks/>
          </p:cNvSpPr>
          <p:nvPr/>
        </p:nvSpPr>
        <p:spPr>
          <a:xfrm>
            <a:off x="9124893" y="4198464"/>
            <a:ext cx="2958042" cy="2447869"/>
          </a:xfrm>
          <a:prstGeom prst="rect">
            <a:avLst/>
          </a:prstGeom>
          <a:solidFill>
            <a:schemeClr val="accent2">
              <a:lumMod val="20000"/>
              <a:lumOff val="80000"/>
            </a:schemeClr>
          </a:solidFill>
          <a:ln>
            <a:solidFill>
              <a:schemeClr val="accent2">
                <a:lumMod val="75000"/>
              </a:schemeClr>
            </a:solid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r-HR" sz="3200" b="1" dirty="0">
                <a:solidFill>
                  <a:srgbClr val="254597"/>
                </a:solidFill>
              </a:rPr>
              <a:t>SUDJELOVATI</a:t>
            </a:r>
          </a:p>
          <a:p>
            <a:r>
              <a:rPr lang="hr-HR" sz="3200" b="1" dirty="0">
                <a:solidFill>
                  <a:srgbClr val="254597"/>
                </a:solidFill>
              </a:rPr>
              <a:t>SLUŠATI</a:t>
            </a:r>
          </a:p>
          <a:p>
            <a:r>
              <a:rPr lang="hr-HR" sz="3200" b="1" dirty="0">
                <a:solidFill>
                  <a:srgbClr val="254597"/>
                </a:solidFill>
              </a:rPr>
              <a:t>RAZLUČIVATI</a:t>
            </a:r>
          </a:p>
        </p:txBody>
      </p:sp>
      <p:sp>
        <p:nvSpPr>
          <p:cNvPr id="17" name="Sottotitolo 2">
            <a:extLst>
              <a:ext uri="{FF2B5EF4-FFF2-40B4-BE49-F238E27FC236}">
                <a16:creationId xmlns:a16="http://schemas.microsoft.com/office/drawing/2014/main" id="{E4E419CD-0E29-43EF-8672-43D1397CED2C}"/>
              </a:ext>
            </a:extLst>
          </p:cNvPr>
          <p:cNvSpPr txBox="1">
            <a:spLocks/>
          </p:cNvSpPr>
          <p:nvPr/>
        </p:nvSpPr>
        <p:spPr>
          <a:xfrm>
            <a:off x="221794" y="3308541"/>
            <a:ext cx="2864663" cy="1949373"/>
          </a:xfrm>
          <a:prstGeom prst="rect">
            <a:avLst/>
          </a:prstGeom>
          <a:solidFill>
            <a:schemeClr val="accent2">
              <a:lumMod val="20000"/>
              <a:lumOff val="80000"/>
            </a:schemeClr>
          </a:solidFill>
          <a:ln>
            <a:solidFill>
              <a:schemeClr val="accent2">
                <a:lumMod val="75000"/>
              </a:schemeClr>
            </a:solid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r-HR" sz="2800" b="1" dirty="0">
                <a:solidFill>
                  <a:srgbClr val="254597"/>
                </a:solidFill>
              </a:rPr>
              <a:t>ZAJEDNIŠTVO</a:t>
            </a:r>
          </a:p>
          <a:p>
            <a:r>
              <a:rPr lang="hr-HR" sz="2800" b="1" dirty="0">
                <a:solidFill>
                  <a:srgbClr val="254597"/>
                </a:solidFill>
              </a:rPr>
              <a:t>SUDJELOVANJE</a:t>
            </a:r>
          </a:p>
          <a:p>
            <a:r>
              <a:rPr lang="hr-HR" sz="2800" b="1" dirty="0">
                <a:solidFill>
                  <a:srgbClr val="254597"/>
                </a:solidFill>
              </a:rPr>
              <a:t>POSLANJE</a:t>
            </a:r>
          </a:p>
        </p:txBody>
      </p:sp>
      <p:pic>
        <p:nvPicPr>
          <p:cNvPr id="6" name="Slika 5">
            <a:extLst>
              <a:ext uri="{FF2B5EF4-FFF2-40B4-BE49-F238E27FC236}">
                <a16:creationId xmlns:a16="http://schemas.microsoft.com/office/drawing/2014/main" id="{63E1CBA4-03A4-468C-8934-E60831354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794" y="117955"/>
            <a:ext cx="4522068" cy="3014712"/>
          </a:xfrm>
          <a:prstGeom prst="rect">
            <a:avLst/>
          </a:prstGeom>
        </p:spPr>
      </p:pic>
      <p:sp>
        <p:nvSpPr>
          <p:cNvPr id="19" name="Sottotitolo 2">
            <a:extLst>
              <a:ext uri="{FF2B5EF4-FFF2-40B4-BE49-F238E27FC236}">
                <a16:creationId xmlns:a16="http://schemas.microsoft.com/office/drawing/2014/main" id="{C12ADF6C-B76D-42AF-9C52-CB071930302D}"/>
              </a:ext>
            </a:extLst>
          </p:cNvPr>
          <p:cNvSpPr txBox="1">
            <a:spLocks/>
          </p:cNvSpPr>
          <p:nvPr/>
        </p:nvSpPr>
        <p:spPr>
          <a:xfrm>
            <a:off x="4903861" y="117954"/>
            <a:ext cx="4104672" cy="3014711"/>
          </a:xfrm>
          <a:prstGeom prst="rect">
            <a:avLst/>
          </a:prstGeom>
          <a:solidFill>
            <a:schemeClr val="accent2">
              <a:lumMod val="20000"/>
              <a:lumOff val="80000"/>
            </a:schemeClr>
          </a:solidFill>
          <a:ln>
            <a:solidFill>
              <a:schemeClr val="accent2">
                <a:lumMod val="75000"/>
              </a:schemeClr>
            </a:solid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r-HR" sz="2800" b="1" dirty="0">
                <a:solidFill>
                  <a:srgbClr val="254597"/>
                </a:solidFill>
              </a:rPr>
              <a:t>Kako danas živimo zajednički hod u Crkvi? Na koje nas korake poziva Duh Sveti da bismo rasli kao </a:t>
            </a:r>
            <a:r>
              <a:rPr lang="hr-HR" sz="2800" b="1" dirty="0" err="1">
                <a:solidFill>
                  <a:srgbClr val="254597"/>
                </a:solidFill>
              </a:rPr>
              <a:t>sinodalna</a:t>
            </a:r>
            <a:r>
              <a:rPr lang="hr-HR" sz="2800" b="1" dirty="0">
                <a:solidFill>
                  <a:srgbClr val="254597"/>
                </a:solidFill>
              </a:rPr>
              <a:t> Crkva i zajedno naviještali Evanđelje?</a:t>
            </a:r>
          </a:p>
        </p:txBody>
      </p:sp>
      <p:pic>
        <p:nvPicPr>
          <p:cNvPr id="8" name="Slika 7">
            <a:extLst>
              <a:ext uri="{FF2B5EF4-FFF2-40B4-BE49-F238E27FC236}">
                <a16:creationId xmlns:a16="http://schemas.microsoft.com/office/drawing/2014/main" id="{F78A4FE8-5F99-47BD-834F-E75B476AE2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4893" y="117954"/>
            <a:ext cx="2958042" cy="3944056"/>
          </a:xfrm>
          <a:prstGeom prst="rect">
            <a:avLst/>
          </a:prstGeom>
        </p:spPr>
      </p:pic>
      <p:pic>
        <p:nvPicPr>
          <p:cNvPr id="20" name="Google Shape;351;p31">
            <a:extLst>
              <a:ext uri="{FF2B5EF4-FFF2-40B4-BE49-F238E27FC236}">
                <a16:creationId xmlns:a16="http://schemas.microsoft.com/office/drawing/2014/main" id="{E50C1D8C-13DE-495A-B403-609F22EEF16D}"/>
              </a:ext>
            </a:extLst>
          </p:cNvPr>
          <p:cNvPicPr preferRelativeResize="0"/>
          <p:nvPr/>
        </p:nvPicPr>
        <p:blipFill rotWithShape="1">
          <a:blip r:embed="rId5">
            <a:alphaModFix/>
          </a:blip>
          <a:srcRect t="14643" b="10377"/>
          <a:stretch/>
        </p:blipFill>
        <p:spPr>
          <a:xfrm>
            <a:off x="3202817" y="3308541"/>
            <a:ext cx="2732316" cy="3337792"/>
          </a:xfrm>
          <a:prstGeom prst="rect">
            <a:avLst/>
          </a:prstGeom>
          <a:noFill/>
          <a:ln>
            <a:noFill/>
          </a:ln>
        </p:spPr>
      </p:pic>
      <p:pic>
        <p:nvPicPr>
          <p:cNvPr id="23" name="Slika 22">
            <a:extLst>
              <a:ext uri="{FF2B5EF4-FFF2-40B4-BE49-F238E27FC236}">
                <a16:creationId xmlns:a16="http://schemas.microsoft.com/office/drawing/2014/main" id="{91C78E02-D8C9-4C48-B1F3-35277D3623ED}"/>
              </a:ext>
            </a:extLst>
          </p:cNvPr>
          <p:cNvPicPr>
            <a:picLocks noChangeAspect="1"/>
          </p:cNvPicPr>
          <p:nvPr/>
        </p:nvPicPr>
        <p:blipFill rotWithShape="1">
          <a:blip r:embed="rId6">
            <a:extLst>
              <a:ext uri="{28A0092B-C50C-407E-A947-70E740481C1C}">
                <a14:useLocalDpi xmlns:a14="http://schemas.microsoft.com/office/drawing/2010/main" val="0"/>
              </a:ext>
            </a:extLst>
          </a:blip>
          <a:srcRect l="32700" r="8218"/>
          <a:stretch/>
        </p:blipFill>
        <p:spPr>
          <a:xfrm>
            <a:off x="6050491" y="3308541"/>
            <a:ext cx="2958042" cy="3337792"/>
          </a:xfrm>
          <a:prstGeom prst="rect">
            <a:avLst/>
          </a:prstGeom>
        </p:spPr>
      </p:pic>
    </p:spTree>
    <p:extLst>
      <p:ext uri="{BB962C8B-B14F-4D97-AF65-F5344CB8AC3E}">
        <p14:creationId xmlns:p14="http://schemas.microsoft.com/office/powerpoint/2010/main" val="2773089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Google Shape;156;p6">
            <a:extLst>
              <a:ext uri="{FF2B5EF4-FFF2-40B4-BE49-F238E27FC236}">
                <a16:creationId xmlns:a16="http://schemas.microsoft.com/office/drawing/2014/main" id="{E5272772-CFF5-4760-B844-A67537747507}"/>
              </a:ext>
            </a:extLst>
          </p:cNvPr>
          <p:cNvPicPr preferRelativeResize="0">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6666"/>
          <a:stretch>
            <a:fillRect/>
          </a:stretch>
        </p:blipFill>
        <p:spPr bwMode="auto">
          <a:xfrm>
            <a:off x="0" y="0"/>
            <a:ext cx="1229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796" name="Google Shape;159;p6">
            <a:extLst>
              <a:ext uri="{FF2B5EF4-FFF2-40B4-BE49-F238E27FC236}">
                <a16:creationId xmlns:a16="http://schemas.microsoft.com/office/drawing/2014/main" id="{4E31CAD3-576F-4FBB-B008-CD4922223AF7}"/>
              </a:ext>
            </a:extLst>
          </p:cNvPr>
          <p:cNvCxnSpPr>
            <a:cxnSpLocks noChangeShapeType="1"/>
          </p:cNvCxnSpPr>
          <p:nvPr/>
        </p:nvCxnSpPr>
        <p:spPr bwMode="auto">
          <a:xfrm>
            <a:off x="3638552" y="6417733"/>
            <a:ext cx="2838449" cy="0"/>
          </a:xfrm>
          <a:prstGeom prst="straightConnector1">
            <a:avLst/>
          </a:prstGeom>
          <a:noFill/>
          <a:ln w="28575">
            <a:solidFill>
              <a:srgbClr val="DE8F32"/>
            </a:solidFill>
            <a:prstDash val="dot"/>
            <a:round/>
            <a:headEnd type="none" w="sm" len="sm"/>
            <a:tailEnd type="none" w="sm" len="sm"/>
          </a:ln>
          <a:extLst>
            <a:ext uri="{909E8E84-426E-40DD-AFC4-6F175D3DCCD1}">
              <a14:hiddenFill xmlns:a14="http://schemas.microsoft.com/office/drawing/2010/main">
                <a:noFill/>
              </a14:hiddenFill>
            </a:ext>
          </a:extLst>
        </p:spPr>
      </p:cxnSp>
      <p:sp>
        <p:nvSpPr>
          <p:cNvPr id="8" name="Elipsa 7">
            <a:extLst>
              <a:ext uri="{FF2B5EF4-FFF2-40B4-BE49-F238E27FC236}">
                <a16:creationId xmlns:a16="http://schemas.microsoft.com/office/drawing/2014/main" id="{4DC6CF33-6427-4531-8382-4B8DCFB8664A}"/>
              </a:ext>
            </a:extLst>
          </p:cNvPr>
          <p:cNvSpPr/>
          <p:nvPr/>
        </p:nvSpPr>
        <p:spPr>
          <a:xfrm>
            <a:off x="762000" y="347134"/>
            <a:ext cx="1913466" cy="12615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r>
              <a:rPr lang="hr-HR" sz="2667" b="1" kern="0" dirty="0">
                <a:latin typeface="Calibri" panose="020F0502020204030204" pitchFamily="34" charset="0"/>
                <a:cs typeface="Calibri" panose="020F0502020204030204" pitchFamily="34" charset="0"/>
                <a:sym typeface="Arial"/>
              </a:rPr>
              <a:t>izdvojiti vrijeme</a:t>
            </a:r>
          </a:p>
        </p:txBody>
      </p:sp>
      <p:sp>
        <p:nvSpPr>
          <p:cNvPr id="11" name="Elipsa 10">
            <a:extLst>
              <a:ext uri="{FF2B5EF4-FFF2-40B4-BE49-F238E27FC236}">
                <a16:creationId xmlns:a16="http://schemas.microsoft.com/office/drawing/2014/main" id="{7B32D040-FF29-46AF-BAEC-64B3D3266A9C}"/>
              </a:ext>
            </a:extLst>
          </p:cNvPr>
          <p:cNvSpPr/>
          <p:nvPr/>
        </p:nvSpPr>
        <p:spPr>
          <a:xfrm>
            <a:off x="347133" y="1955801"/>
            <a:ext cx="1913466" cy="12615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r>
              <a:rPr lang="hr-HR" sz="2667" b="1" kern="0" dirty="0">
                <a:latin typeface="Calibri" panose="020F0502020204030204" pitchFamily="34" charset="0"/>
                <a:cs typeface="Calibri" panose="020F0502020204030204" pitchFamily="34" charset="0"/>
                <a:sym typeface="Arial"/>
              </a:rPr>
              <a:t>biti s drugima</a:t>
            </a:r>
          </a:p>
        </p:txBody>
      </p:sp>
      <p:sp>
        <p:nvSpPr>
          <p:cNvPr id="13" name="Elipsa 12">
            <a:extLst>
              <a:ext uri="{FF2B5EF4-FFF2-40B4-BE49-F238E27FC236}">
                <a16:creationId xmlns:a16="http://schemas.microsoft.com/office/drawing/2014/main" id="{CA3B086B-3D89-4033-B1A3-526ED7D90D4A}"/>
              </a:ext>
            </a:extLst>
          </p:cNvPr>
          <p:cNvSpPr/>
          <p:nvPr/>
        </p:nvSpPr>
        <p:spPr>
          <a:xfrm>
            <a:off x="347133" y="3920067"/>
            <a:ext cx="2514600" cy="8297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r>
              <a:rPr lang="hr-HR" sz="2667" b="1" kern="0" dirty="0">
                <a:latin typeface="Calibri" panose="020F0502020204030204" pitchFamily="34" charset="0"/>
                <a:cs typeface="Calibri" panose="020F0502020204030204" pitchFamily="34" charset="0"/>
                <a:sym typeface="Arial"/>
              </a:rPr>
              <a:t>otvorenost</a:t>
            </a:r>
          </a:p>
        </p:txBody>
      </p:sp>
      <p:sp>
        <p:nvSpPr>
          <p:cNvPr id="14" name="Elipsa 13">
            <a:extLst>
              <a:ext uri="{FF2B5EF4-FFF2-40B4-BE49-F238E27FC236}">
                <a16:creationId xmlns:a16="http://schemas.microsoft.com/office/drawing/2014/main" id="{E345EE93-FD64-4263-BFFC-E389C3107DA7}"/>
              </a:ext>
            </a:extLst>
          </p:cNvPr>
          <p:cNvSpPr/>
          <p:nvPr/>
        </p:nvSpPr>
        <p:spPr>
          <a:xfrm>
            <a:off x="558799" y="5173135"/>
            <a:ext cx="2726268" cy="8297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r>
              <a:rPr lang="hr-HR" sz="2667" b="1" kern="0" dirty="0">
                <a:latin typeface="Calibri" panose="020F0502020204030204" pitchFamily="34" charset="0"/>
                <a:cs typeface="Calibri" panose="020F0502020204030204" pitchFamily="34" charset="0"/>
                <a:sym typeface="Arial"/>
              </a:rPr>
              <a:t>vjera u Boga</a:t>
            </a:r>
          </a:p>
        </p:txBody>
      </p:sp>
      <p:sp>
        <p:nvSpPr>
          <p:cNvPr id="15" name="Elipsa 14">
            <a:extLst>
              <a:ext uri="{FF2B5EF4-FFF2-40B4-BE49-F238E27FC236}">
                <a16:creationId xmlns:a16="http://schemas.microsoft.com/office/drawing/2014/main" id="{DF6509DA-32C0-4CB8-B8CE-538FDAA5D5F8}"/>
              </a:ext>
            </a:extLst>
          </p:cNvPr>
          <p:cNvSpPr/>
          <p:nvPr/>
        </p:nvSpPr>
        <p:spPr>
          <a:xfrm>
            <a:off x="9160932" y="271467"/>
            <a:ext cx="2878667" cy="956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r>
              <a:rPr lang="hr-HR" sz="2667" b="1" kern="0" dirty="0">
                <a:latin typeface="Calibri" panose="020F0502020204030204" pitchFamily="34" charset="0"/>
                <a:cs typeface="Calibri" panose="020F0502020204030204" pitchFamily="34" charset="0"/>
                <a:sym typeface="Arial"/>
              </a:rPr>
              <a:t>očistiti se od predrasuda</a:t>
            </a:r>
          </a:p>
        </p:txBody>
      </p:sp>
      <p:sp>
        <p:nvSpPr>
          <p:cNvPr id="16" name="Elipsa 15">
            <a:extLst>
              <a:ext uri="{FF2B5EF4-FFF2-40B4-BE49-F238E27FC236}">
                <a16:creationId xmlns:a16="http://schemas.microsoft.com/office/drawing/2014/main" id="{BA6A79F6-1233-4E80-B807-69C1E2F9217E}"/>
              </a:ext>
            </a:extLst>
          </p:cNvPr>
          <p:cNvSpPr/>
          <p:nvPr/>
        </p:nvSpPr>
        <p:spPr>
          <a:xfrm>
            <a:off x="9838267" y="1773503"/>
            <a:ext cx="2006600" cy="11101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r>
              <a:rPr lang="hr-HR" sz="2667" b="1" kern="0" dirty="0">
                <a:latin typeface="Calibri" panose="020F0502020204030204" pitchFamily="34" charset="0"/>
                <a:cs typeface="Calibri" panose="020F0502020204030204" pitchFamily="34" charset="0"/>
                <a:sym typeface="Arial"/>
              </a:rPr>
              <a:t>graditi mostove</a:t>
            </a:r>
          </a:p>
        </p:txBody>
      </p:sp>
      <p:sp>
        <p:nvSpPr>
          <p:cNvPr id="17" name="Elipsa 16">
            <a:extLst>
              <a:ext uri="{FF2B5EF4-FFF2-40B4-BE49-F238E27FC236}">
                <a16:creationId xmlns:a16="http://schemas.microsoft.com/office/drawing/2014/main" id="{5F425DFA-D125-4BD7-BB9A-78CC3CB62E28}"/>
              </a:ext>
            </a:extLst>
          </p:cNvPr>
          <p:cNvSpPr/>
          <p:nvPr/>
        </p:nvSpPr>
        <p:spPr>
          <a:xfrm>
            <a:off x="9127064" y="3429000"/>
            <a:ext cx="2692401" cy="11101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r>
              <a:rPr lang="hr-HR" sz="2667" b="1" kern="0" dirty="0">
                <a:latin typeface="Calibri" panose="020F0502020204030204" pitchFamily="34" charset="0"/>
                <a:cs typeface="Calibri" panose="020F0502020204030204" pitchFamily="34" charset="0"/>
                <a:sym typeface="Arial"/>
              </a:rPr>
              <a:t>stvarnost života vjere</a:t>
            </a:r>
          </a:p>
        </p:txBody>
      </p:sp>
      <p:sp>
        <p:nvSpPr>
          <p:cNvPr id="18" name="Elipsa 17">
            <a:extLst>
              <a:ext uri="{FF2B5EF4-FFF2-40B4-BE49-F238E27FC236}">
                <a16:creationId xmlns:a16="http://schemas.microsoft.com/office/drawing/2014/main" id="{812DDDB2-85AF-4939-BA14-050637E607E6}"/>
              </a:ext>
            </a:extLst>
          </p:cNvPr>
          <p:cNvSpPr/>
          <p:nvPr/>
        </p:nvSpPr>
        <p:spPr>
          <a:xfrm>
            <a:off x="9575801" y="5173135"/>
            <a:ext cx="2175932" cy="956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r>
              <a:rPr lang="hr-HR" sz="2667" b="1" kern="0" dirty="0">
                <a:latin typeface="Calibri" panose="020F0502020204030204" pitchFamily="34" charset="0"/>
                <a:cs typeface="Calibri" panose="020F0502020204030204" pitchFamily="34" charset="0"/>
                <a:sym typeface="Arial"/>
              </a:rPr>
              <a:t>buditi nadu</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teksta 1">
            <a:extLst>
              <a:ext uri="{FF2B5EF4-FFF2-40B4-BE49-F238E27FC236}">
                <a16:creationId xmlns:a16="http://schemas.microsoft.com/office/drawing/2014/main" id="{3119D0C0-7386-49CD-9DD5-5317B2BC4333}"/>
              </a:ext>
            </a:extLst>
          </p:cNvPr>
          <p:cNvSpPr>
            <a:spLocks noGrp="1"/>
          </p:cNvSpPr>
          <p:nvPr>
            <p:ph type="body" idx="1"/>
          </p:nvPr>
        </p:nvSpPr>
        <p:spPr/>
        <p:txBody>
          <a:bodyPr/>
          <a:lstStyle/>
          <a:p>
            <a:endParaRPr lang="hr-HR"/>
          </a:p>
        </p:txBody>
      </p:sp>
      <p:pic>
        <p:nvPicPr>
          <p:cNvPr id="3" name="Immagine 8">
            <a:extLst>
              <a:ext uri="{FF2B5EF4-FFF2-40B4-BE49-F238E27FC236}">
                <a16:creationId xmlns:a16="http://schemas.microsoft.com/office/drawing/2014/main" id="{8D6DD5D5-3495-4365-98FB-13CFD0D0B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4" y="5935"/>
            <a:ext cx="12190726" cy="6846846"/>
          </a:xfrm>
          <a:prstGeom prst="rect">
            <a:avLst/>
          </a:prstGeom>
        </p:spPr>
      </p:pic>
      <p:pic>
        <p:nvPicPr>
          <p:cNvPr id="4098" name="Picture 2" descr="Papa Franjo sljedeće godine dolazi u Crnu Goru - tportal">
            <a:extLst>
              <a:ext uri="{FF2B5EF4-FFF2-40B4-BE49-F238E27FC236}">
                <a16:creationId xmlns:a16="http://schemas.microsoft.com/office/drawing/2014/main" id="{A6C7D4DE-B82C-4E2B-8441-D45FD143C5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0806" y="0"/>
            <a:ext cx="4629993" cy="5269118"/>
          </a:xfrm>
          <a:prstGeom prst="rect">
            <a:avLst/>
          </a:prstGeom>
          <a:noFill/>
          <a:extLst>
            <a:ext uri="{909E8E84-426E-40DD-AFC4-6F175D3DCCD1}">
              <a14:hiddenFill xmlns:a14="http://schemas.microsoft.com/office/drawing/2010/main">
                <a:solidFill>
                  <a:srgbClr val="FFFFFF"/>
                </a:solidFill>
              </a14:hiddenFill>
            </a:ext>
          </a:extLst>
        </p:spPr>
      </p:pic>
      <p:pic>
        <p:nvPicPr>
          <p:cNvPr id="10" name="Slika 9">
            <a:extLst>
              <a:ext uri="{FF2B5EF4-FFF2-40B4-BE49-F238E27FC236}">
                <a16:creationId xmlns:a16="http://schemas.microsoft.com/office/drawing/2014/main" id="{DB6125D1-B759-4629-92B8-4296AFCAD4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51" y="-280254"/>
            <a:ext cx="8321457" cy="5549372"/>
          </a:xfrm>
          <a:prstGeom prst="rect">
            <a:avLst/>
          </a:prstGeom>
        </p:spPr>
      </p:pic>
      <p:sp>
        <p:nvSpPr>
          <p:cNvPr id="12" name="Sottotitolo 2">
            <a:extLst>
              <a:ext uri="{FF2B5EF4-FFF2-40B4-BE49-F238E27FC236}">
                <a16:creationId xmlns:a16="http://schemas.microsoft.com/office/drawing/2014/main" id="{13C943B5-2C4B-41FA-B8F8-5D7F8F8443E3}"/>
              </a:ext>
            </a:extLst>
          </p:cNvPr>
          <p:cNvSpPr txBox="1">
            <a:spLocks/>
          </p:cNvSpPr>
          <p:nvPr/>
        </p:nvSpPr>
        <p:spPr>
          <a:xfrm>
            <a:off x="2778728" y="5269118"/>
            <a:ext cx="9411998" cy="1582947"/>
          </a:xfrm>
          <a:prstGeom prst="rect">
            <a:avLst/>
          </a:prstGeom>
          <a:solidFill>
            <a:schemeClr val="accent2">
              <a:lumMod val="20000"/>
              <a:lumOff val="80000"/>
            </a:schemeClr>
          </a:solidFill>
          <a:ln>
            <a:solidFill>
              <a:schemeClr val="accent2">
                <a:lumMod val="75000"/>
              </a:schemeClr>
            </a:solidFill>
          </a:ln>
        </p:spPr>
        <p:txBody>
          <a:bodyPr vert="horz" lIns="91440" tIns="45720" rIns="91440" bIns="45720" rtlCol="0" anchor="ctr">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50000"/>
              </a:lnSpc>
              <a:spcBef>
                <a:spcPts val="5"/>
              </a:spcBef>
            </a:pPr>
            <a:r>
              <a:rPr lang="hr-HR" sz="2800" b="1" dirty="0">
                <a:solidFill>
                  <a:srgbClr val="254597"/>
                </a:solidFill>
              </a:rPr>
              <a:t>Podsjećamo da svrha Sinode, pa tako ni ovog savjetovanja, nije izrada dokumenata, nego »dati da se probude snovi, pobuditi proroštva i vizije, dati nadi da procvjeta, potaknuti povjerenje, poviti rane, ispreplesti odnose, oživjeti zoru nade, učiti jedni od drugih i stvarati pozitivan </a:t>
            </a:r>
            <a:r>
              <a:rPr lang="hr-HR" sz="2800" b="1" dirty="0" err="1">
                <a:solidFill>
                  <a:srgbClr val="254597"/>
                </a:solidFill>
              </a:rPr>
              <a:t>imaginarij</a:t>
            </a:r>
            <a:r>
              <a:rPr lang="hr-HR" sz="2800" b="1" dirty="0">
                <a:solidFill>
                  <a:srgbClr val="254597"/>
                </a:solidFill>
              </a:rPr>
              <a:t> koji će prosvijetliti umove, zagrijati srca, vratiti snagu mišicama«.</a:t>
            </a:r>
          </a:p>
        </p:txBody>
      </p:sp>
    </p:spTree>
    <p:extLst>
      <p:ext uri="{BB962C8B-B14F-4D97-AF65-F5344CB8AC3E}">
        <p14:creationId xmlns:p14="http://schemas.microsoft.com/office/powerpoint/2010/main" val="10559070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teksta 1">
            <a:extLst>
              <a:ext uri="{FF2B5EF4-FFF2-40B4-BE49-F238E27FC236}">
                <a16:creationId xmlns:a16="http://schemas.microsoft.com/office/drawing/2014/main" id="{3119D0C0-7386-49CD-9DD5-5317B2BC4333}"/>
              </a:ext>
            </a:extLst>
          </p:cNvPr>
          <p:cNvSpPr>
            <a:spLocks noGrp="1"/>
          </p:cNvSpPr>
          <p:nvPr>
            <p:ph type="body" idx="1"/>
          </p:nvPr>
        </p:nvSpPr>
        <p:spPr/>
        <p:txBody>
          <a:bodyPr/>
          <a:lstStyle/>
          <a:p>
            <a:endParaRPr lang="hr-HR"/>
          </a:p>
        </p:txBody>
      </p:sp>
      <p:pic>
        <p:nvPicPr>
          <p:cNvPr id="3" name="Immagine 8">
            <a:extLst>
              <a:ext uri="{FF2B5EF4-FFF2-40B4-BE49-F238E27FC236}">
                <a16:creationId xmlns:a16="http://schemas.microsoft.com/office/drawing/2014/main" id="{8D6DD5D5-3495-4365-98FB-13CFD0D0B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54"/>
            <a:ext cx="12190726" cy="6846846"/>
          </a:xfrm>
          <a:prstGeom prst="rect">
            <a:avLst/>
          </a:prstGeom>
        </p:spPr>
      </p:pic>
      <p:pic>
        <p:nvPicPr>
          <p:cNvPr id="5122" name="Picture 2" descr="Apostolsko pismo pape Franje za Nedjelju Božje riječi | Župa i samostan sv.  Ante Šubićevac">
            <a:extLst>
              <a:ext uri="{FF2B5EF4-FFF2-40B4-BE49-F238E27FC236}">
                <a16:creationId xmlns:a16="http://schemas.microsoft.com/office/drawing/2014/main" id="{4C5678F4-44EB-4CDC-8860-40CE8D6CE2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0266" y="1588559"/>
            <a:ext cx="9017000" cy="5072063"/>
          </a:xfrm>
          <a:prstGeom prst="rect">
            <a:avLst/>
          </a:prstGeom>
          <a:noFill/>
          <a:extLst>
            <a:ext uri="{909E8E84-426E-40DD-AFC4-6F175D3DCCD1}">
              <a14:hiddenFill xmlns:a14="http://schemas.microsoft.com/office/drawing/2010/main">
                <a:solidFill>
                  <a:srgbClr val="FFFFFF"/>
                </a:solidFill>
              </a14:hiddenFill>
            </a:ext>
          </a:extLst>
        </p:spPr>
      </p:pic>
      <p:sp>
        <p:nvSpPr>
          <p:cNvPr id="6" name="TekstniOkvir 5">
            <a:extLst>
              <a:ext uri="{FF2B5EF4-FFF2-40B4-BE49-F238E27FC236}">
                <a16:creationId xmlns:a16="http://schemas.microsoft.com/office/drawing/2014/main" id="{2EFEC115-34EB-439B-B7B3-51249953855C}"/>
              </a:ext>
            </a:extLst>
          </p:cNvPr>
          <p:cNvSpPr txBox="1"/>
          <p:nvPr/>
        </p:nvSpPr>
        <p:spPr>
          <a:xfrm>
            <a:off x="3166532" y="538247"/>
            <a:ext cx="79513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2800" b="1" i="0" u="none" strike="noStrike" kern="1200" cap="none" spc="0" normalizeH="0" baseline="0" noProof="0" dirty="0">
                <a:ln>
                  <a:noFill/>
                </a:ln>
                <a:solidFill>
                  <a:srgbClr val="EF852E"/>
                </a:solidFill>
                <a:effectLst/>
                <a:uLnTx/>
                <a:uFillTx/>
                <a:latin typeface="Calibri" panose="020F0502020204030204"/>
                <a:ea typeface="+mn-ea"/>
                <a:cs typeface="+mn-cs"/>
              </a:rPr>
              <a:t>3. Unošenje Evanđelistara i navještaj Božje riječi</a:t>
            </a:r>
          </a:p>
        </p:txBody>
      </p:sp>
      <p:sp>
        <p:nvSpPr>
          <p:cNvPr id="7" name="TekstniOkvir 6">
            <a:extLst>
              <a:ext uri="{FF2B5EF4-FFF2-40B4-BE49-F238E27FC236}">
                <a16:creationId xmlns:a16="http://schemas.microsoft.com/office/drawing/2014/main" id="{FAA7F6E0-E7C9-4593-B199-5E2469BA24FB}"/>
              </a:ext>
            </a:extLst>
          </p:cNvPr>
          <p:cNvSpPr txBox="1"/>
          <p:nvPr/>
        </p:nvSpPr>
        <p:spPr>
          <a:xfrm>
            <a:off x="194734" y="2274838"/>
            <a:ext cx="259079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2400" b="1" i="0" u="none" strike="noStrike" kern="1200" cap="none" spc="0" normalizeH="0" baseline="0" noProof="0" dirty="0">
                <a:ln>
                  <a:noFill/>
                </a:ln>
                <a:solidFill>
                  <a:srgbClr val="EF852E"/>
                </a:solidFill>
                <a:effectLst/>
                <a:uLnTx/>
                <a:uFillTx/>
                <a:latin typeface="Calibri" panose="020F0502020204030204"/>
                <a:ea typeface="+mn-ea"/>
                <a:cs typeface="+mn-cs"/>
              </a:rPr>
              <a:t>„Srce sinodskog iskustva je slušanje Boga po osluškivanju drugih, nadahnuti Božjom riječju.”</a:t>
            </a:r>
          </a:p>
        </p:txBody>
      </p:sp>
    </p:spTree>
    <p:extLst>
      <p:ext uri="{BB962C8B-B14F-4D97-AF65-F5344CB8AC3E}">
        <p14:creationId xmlns:p14="http://schemas.microsoft.com/office/powerpoint/2010/main" val="25691578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niOkvir 2">
            <a:extLst>
              <a:ext uri="{FF2B5EF4-FFF2-40B4-BE49-F238E27FC236}">
                <a16:creationId xmlns:a16="http://schemas.microsoft.com/office/drawing/2014/main" id="{E6BC72F1-13E2-4E26-A3B3-2532F18E58A0}"/>
              </a:ext>
            </a:extLst>
          </p:cNvPr>
          <p:cNvSpPr txBox="1"/>
          <p:nvPr/>
        </p:nvSpPr>
        <p:spPr>
          <a:xfrm>
            <a:off x="0" y="2551837"/>
            <a:ext cx="1219200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5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Tvoja riječ nozi je mojoj svjetiljka</a:t>
            </a:r>
          </a:p>
          <a:p>
            <a:pPr marL="0" marR="0" lvl="0" indent="0" algn="ctr" defTabSz="914400" rtl="0" eaLnBrk="1" fontAlgn="auto" latinLnBrk="0" hangingPunct="1">
              <a:lnSpc>
                <a:spcPct val="100000"/>
              </a:lnSpc>
              <a:spcBef>
                <a:spcPts val="0"/>
              </a:spcBef>
              <a:spcAft>
                <a:spcPts val="0"/>
              </a:spcAft>
              <a:buClrTx/>
              <a:buSzTx/>
              <a:buFontTx/>
              <a:buNone/>
              <a:tabLst/>
              <a:defRPr/>
            </a:pPr>
            <a:r>
              <a:rPr lang="hr-HR" sz="5400" dirty="0">
                <a:solidFill>
                  <a:prstClr val="black"/>
                </a:solidFill>
                <a:effectLst>
                  <a:outerShdw blurRad="38100" dist="38100" dir="2700000" algn="tl">
                    <a:srgbClr val="000000">
                      <a:alpha val="43137"/>
                    </a:srgbClr>
                  </a:outerShdw>
                </a:effectLst>
                <a:latin typeface="Calibri" panose="020F0502020204030204"/>
              </a:rPr>
              <a:t>i svjetlo mojoj stazi.</a:t>
            </a:r>
            <a:endParaRPr kumimoji="0" lang="hr-HR" sz="5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4" name="Google Shape;132;p20">
            <a:extLst>
              <a:ext uri="{FF2B5EF4-FFF2-40B4-BE49-F238E27FC236}">
                <a16:creationId xmlns:a16="http://schemas.microsoft.com/office/drawing/2014/main" id="{8816BF66-54D4-4D16-8220-C1D944CCEBC2}"/>
              </a:ext>
            </a:extLst>
          </p:cNvPr>
          <p:cNvPicPr preferRelativeResize="0"/>
          <p:nvPr/>
        </p:nvPicPr>
        <p:blipFill rotWithShape="1">
          <a:blip r:embed="rId2">
            <a:alphaModFix amt="10000"/>
          </a:blip>
          <a:srcRect l="25849" b="4168"/>
          <a:stretch/>
        </p:blipFill>
        <p:spPr>
          <a:xfrm>
            <a:off x="0" y="117693"/>
            <a:ext cx="5969000" cy="6740307"/>
          </a:xfrm>
          <a:prstGeom prst="rect">
            <a:avLst/>
          </a:prstGeom>
          <a:noFill/>
          <a:ln>
            <a:noFill/>
          </a:ln>
        </p:spPr>
      </p:pic>
    </p:spTree>
    <p:extLst>
      <p:ext uri="{BB962C8B-B14F-4D97-AF65-F5344CB8AC3E}">
        <p14:creationId xmlns:p14="http://schemas.microsoft.com/office/powerpoint/2010/main" val="1960966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niOkvir 2">
            <a:extLst>
              <a:ext uri="{FF2B5EF4-FFF2-40B4-BE49-F238E27FC236}">
                <a16:creationId xmlns:a16="http://schemas.microsoft.com/office/drawing/2014/main" id="{E6BC72F1-13E2-4E26-A3B3-2532F18E58A0}"/>
              </a:ext>
            </a:extLst>
          </p:cNvPr>
          <p:cNvSpPr txBox="1"/>
          <p:nvPr/>
        </p:nvSpPr>
        <p:spPr>
          <a:xfrm>
            <a:off x="0" y="2564516"/>
            <a:ext cx="121920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5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Ti imaš riječi života vječnoga.</a:t>
            </a:r>
          </a:p>
        </p:txBody>
      </p:sp>
      <p:pic>
        <p:nvPicPr>
          <p:cNvPr id="4" name="Google Shape;132;p20">
            <a:extLst>
              <a:ext uri="{FF2B5EF4-FFF2-40B4-BE49-F238E27FC236}">
                <a16:creationId xmlns:a16="http://schemas.microsoft.com/office/drawing/2014/main" id="{8816BF66-54D4-4D16-8220-C1D944CCEBC2}"/>
              </a:ext>
            </a:extLst>
          </p:cNvPr>
          <p:cNvPicPr preferRelativeResize="0"/>
          <p:nvPr/>
        </p:nvPicPr>
        <p:blipFill rotWithShape="1">
          <a:blip r:embed="rId2">
            <a:alphaModFix amt="10000"/>
          </a:blip>
          <a:srcRect l="25849" b="4168"/>
          <a:stretch/>
        </p:blipFill>
        <p:spPr>
          <a:xfrm>
            <a:off x="0" y="117693"/>
            <a:ext cx="5969000" cy="6740307"/>
          </a:xfrm>
          <a:prstGeom prst="rect">
            <a:avLst/>
          </a:prstGeom>
          <a:noFill/>
          <a:ln>
            <a:noFill/>
          </a:ln>
        </p:spPr>
      </p:pic>
    </p:spTree>
    <p:extLst>
      <p:ext uri="{BB962C8B-B14F-4D97-AF65-F5344CB8AC3E}">
        <p14:creationId xmlns:p14="http://schemas.microsoft.com/office/powerpoint/2010/main" val="707697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5"/>
          <p:cNvSpPr>
            <a:spLocks noGrp="1"/>
          </p:cNvSpPr>
          <p:nvPr>
            <p:ph type="sldNum" sz="quarter" idx="12"/>
          </p:nvPr>
        </p:nvSpPr>
        <p:spPr/>
        <p:txBody>
          <a:bodyPr/>
          <a:lstStyle/>
          <a:p>
            <a:fld id="{46AA2ED7-05B7-4D50-9A97-D5667E6A5873}" type="slidenum">
              <a:rPr lang="pl-PL" altLang="sr-Latn-RS"/>
              <a:pPr/>
              <a:t>4</a:t>
            </a:fld>
            <a:endParaRPr lang="pl-PL" altLang="sr-Latn-RS"/>
          </a:p>
        </p:txBody>
      </p:sp>
      <p:sp>
        <p:nvSpPr>
          <p:cNvPr id="1788930" name="Rectangle 2"/>
          <p:cNvSpPr>
            <a:spLocks noGrp="1" noChangeArrowheads="1"/>
          </p:cNvSpPr>
          <p:nvPr>
            <p:ph type="ctrTitle"/>
          </p:nvPr>
        </p:nvSpPr>
        <p:spPr>
          <a:xfrm>
            <a:off x="-90152" y="1210616"/>
            <a:ext cx="12192000" cy="4249739"/>
          </a:xfrm>
        </p:spPr>
        <p:txBody>
          <a:bodyPr anchor="ctr">
            <a:noAutofit/>
          </a:bodyPr>
          <a:lstStyle/>
          <a:p>
            <a:pPr>
              <a:lnSpc>
                <a:spcPct val="130000"/>
              </a:lnSpc>
            </a:pPr>
            <a:r>
              <a:rPr lang="hr-HR" altLang="sr-Latn-RS" sz="5400" dirty="0">
                <a:effectLst>
                  <a:outerShdw blurRad="38100" dist="38100" dir="2700000" algn="tl">
                    <a:srgbClr val="000000">
                      <a:alpha val="43137"/>
                    </a:srgbClr>
                  </a:outerShdw>
                </a:effectLst>
                <a:latin typeface="Tahoma" panose="020B0604030504040204" pitchFamily="34" charset="0"/>
              </a:rPr>
              <a:t>2. O da bude sretno naše biće</a:t>
            </a:r>
            <a:br>
              <a:rPr lang="hr-HR" altLang="sr-Latn-RS" sz="5400" dirty="0">
                <a:effectLst>
                  <a:outerShdw blurRad="38100" dist="38100" dir="2700000" algn="tl">
                    <a:srgbClr val="000000">
                      <a:alpha val="43137"/>
                    </a:srgbClr>
                  </a:outerShdw>
                </a:effectLst>
                <a:latin typeface="Tahoma" panose="020B0604030504040204" pitchFamily="34" charset="0"/>
              </a:rPr>
            </a:br>
            <a:r>
              <a:rPr lang="hr-HR" altLang="sr-Latn-RS" sz="5400" dirty="0">
                <a:effectLst>
                  <a:outerShdw blurRad="38100" dist="38100" dir="2700000" algn="tl">
                    <a:srgbClr val="000000">
                      <a:alpha val="43137"/>
                    </a:srgbClr>
                  </a:outerShdw>
                </a:effectLst>
                <a:latin typeface="Tahoma" panose="020B0604030504040204" pitchFamily="34" charset="0"/>
              </a:rPr>
              <a:t>što se žedno pravde posvećuje!</a:t>
            </a:r>
            <a:br>
              <a:rPr lang="hr-HR" altLang="sr-Latn-RS" sz="5400" dirty="0">
                <a:effectLst>
                  <a:outerShdw blurRad="38100" dist="38100" dir="2700000" algn="tl">
                    <a:srgbClr val="000000">
                      <a:alpha val="43137"/>
                    </a:srgbClr>
                  </a:outerShdw>
                </a:effectLst>
                <a:latin typeface="Tahoma" panose="020B0604030504040204" pitchFamily="34" charset="0"/>
              </a:rPr>
            </a:br>
            <a:r>
              <a:rPr lang="hr-HR" altLang="sr-Latn-RS" sz="5400" dirty="0">
                <a:effectLst>
                  <a:outerShdw blurRad="38100" dist="38100" dir="2700000" algn="tl">
                    <a:srgbClr val="000000">
                      <a:alpha val="43137"/>
                    </a:srgbClr>
                  </a:outerShdw>
                </a:effectLst>
                <a:latin typeface="Tahoma" panose="020B0604030504040204" pitchFamily="34" charset="0"/>
              </a:rPr>
              <a:t>O da bude život naš za druge</a:t>
            </a:r>
            <a:br>
              <a:rPr lang="hr-HR" altLang="sr-Latn-RS" sz="5400" dirty="0">
                <a:effectLst>
                  <a:outerShdw blurRad="38100" dist="38100" dir="2700000" algn="tl">
                    <a:srgbClr val="000000">
                      <a:alpha val="43137"/>
                    </a:srgbClr>
                  </a:outerShdw>
                </a:effectLst>
                <a:latin typeface="Tahoma" panose="020B0604030504040204" pitchFamily="34" charset="0"/>
              </a:rPr>
            </a:br>
            <a:r>
              <a:rPr lang="hr-HR" altLang="sr-Latn-RS" sz="5400" dirty="0">
                <a:effectLst>
                  <a:outerShdw blurRad="38100" dist="38100" dir="2700000" algn="tl">
                    <a:srgbClr val="000000">
                      <a:alpha val="43137"/>
                    </a:srgbClr>
                  </a:outerShdw>
                </a:effectLst>
                <a:latin typeface="Tahoma" panose="020B0604030504040204" pitchFamily="34" charset="0"/>
              </a:rPr>
              <a:t>blagoslov i mir što usrećuje!</a:t>
            </a:r>
          </a:p>
        </p:txBody>
      </p:sp>
      <p:pic>
        <p:nvPicPr>
          <p:cNvPr id="4" name="Google Shape;132;p20">
            <a:extLst>
              <a:ext uri="{FF2B5EF4-FFF2-40B4-BE49-F238E27FC236}">
                <a16:creationId xmlns:a16="http://schemas.microsoft.com/office/drawing/2014/main" id="{552138BB-2EF5-4484-9827-363410FA6EB5}"/>
              </a:ext>
            </a:extLst>
          </p:cNvPr>
          <p:cNvPicPr preferRelativeResize="0"/>
          <p:nvPr/>
        </p:nvPicPr>
        <p:blipFill rotWithShape="1">
          <a:blip r:embed="rId3">
            <a:alphaModFix amt="10000"/>
          </a:blip>
          <a:srcRect l="25849" b="4168"/>
          <a:stretch/>
        </p:blipFill>
        <p:spPr>
          <a:xfrm>
            <a:off x="0" y="117693"/>
            <a:ext cx="5969000" cy="6740307"/>
          </a:xfrm>
          <a:prstGeom prst="rect">
            <a:avLst/>
          </a:prstGeom>
          <a:noFill/>
          <a:ln>
            <a:noFill/>
          </a:ln>
        </p:spPr>
      </p:pic>
    </p:spTree>
    <p:extLst>
      <p:ext uri="{BB962C8B-B14F-4D97-AF65-F5344CB8AC3E}">
        <p14:creationId xmlns:p14="http://schemas.microsoft.com/office/powerpoint/2010/main" val="7044595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niOkvir 2">
            <a:extLst>
              <a:ext uri="{FF2B5EF4-FFF2-40B4-BE49-F238E27FC236}">
                <a16:creationId xmlns:a16="http://schemas.microsoft.com/office/drawing/2014/main" id="{E6BC72F1-13E2-4E26-A3B3-2532F18E58A0}"/>
              </a:ext>
            </a:extLst>
          </p:cNvPr>
          <p:cNvSpPr txBox="1"/>
          <p:nvPr/>
        </p:nvSpPr>
        <p:spPr>
          <a:xfrm>
            <a:off x="0" y="2551837"/>
            <a:ext cx="1219200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5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Riječ Tijelom postade</a:t>
            </a:r>
            <a:br>
              <a:rPr kumimoji="0" lang="hr-HR" sz="5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br>
            <a:r>
              <a:rPr kumimoji="0" lang="hr-HR" sz="5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i nastani se među nama.</a:t>
            </a:r>
          </a:p>
        </p:txBody>
      </p:sp>
      <p:pic>
        <p:nvPicPr>
          <p:cNvPr id="4" name="Google Shape;132;p20">
            <a:extLst>
              <a:ext uri="{FF2B5EF4-FFF2-40B4-BE49-F238E27FC236}">
                <a16:creationId xmlns:a16="http://schemas.microsoft.com/office/drawing/2014/main" id="{8816BF66-54D4-4D16-8220-C1D944CCEBC2}"/>
              </a:ext>
            </a:extLst>
          </p:cNvPr>
          <p:cNvPicPr preferRelativeResize="0"/>
          <p:nvPr/>
        </p:nvPicPr>
        <p:blipFill rotWithShape="1">
          <a:blip r:embed="rId2">
            <a:alphaModFix amt="10000"/>
          </a:blip>
          <a:srcRect l="25849" b="4168"/>
          <a:stretch/>
        </p:blipFill>
        <p:spPr>
          <a:xfrm>
            <a:off x="0" y="117693"/>
            <a:ext cx="5969000" cy="6740307"/>
          </a:xfrm>
          <a:prstGeom prst="rect">
            <a:avLst/>
          </a:prstGeom>
          <a:noFill/>
          <a:ln>
            <a:noFill/>
          </a:ln>
        </p:spPr>
      </p:pic>
    </p:spTree>
    <p:extLst>
      <p:ext uri="{BB962C8B-B14F-4D97-AF65-F5344CB8AC3E}">
        <p14:creationId xmlns:p14="http://schemas.microsoft.com/office/powerpoint/2010/main" val="12695040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teksta 1">
            <a:extLst>
              <a:ext uri="{FF2B5EF4-FFF2-40B4-BE49-F238E27FC236}">
                <a16:creationId xmlns:a16="http://schemas.microsoft.com/office/drawing/2014/main" id="{3119D0C0-7386-49CD-9DD5-5317B2BC4333}"/>
              </a:ext>
            </a:extLst>
          </p:cNvPr>
          <p:cNvSpPr>
            <a:spLocks noGrp="1"/>
          </p:cNvSpPr>
          <p:nvPr>
            <p:ph type="body" idx="1"/>
          </p:nvPr>
        </p:nvSpPr>
        <p:spPr/>
        <p:txBody>
          <a:bodyPr/>
          <a:lstStyle/>
          <a:p>
            <a:endParaRPr lang="hr-HR"/>
          </a:p>
        </p:txBody>
      </p:sp>
      <p:pic>
        <p:nvPicPr>
          <p:cNvPr id="3" name="Immagine 8">
            <a:extLst>
              <a:ext uri="{FF2B5EF4-FFF2-40B4-BE49-F238E27FC236}">
                <a16:creationId xmlns:a16="http://schemas.microsoft.com/office/drawing/2014/main" id="{8D6DD5D5-3495-4365-98FB-13CFD0D0B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54"/>
            <a:ext cx="12190726" cy="6846846"/>
          </a:xfrm>
          <a:prstGeom prst="rect">
            <a:avLst/>
          </a:prstGeom>
        </p:spPr>
      </p:pic>
      <p:sp>
        <p:nvSpPr>
          <p:cNvPr id="7" name="TekstniOkvir 6">
            <a:extLst>
              <a:ext uri="{FF2B5EF4-FFF2-40B4-BE49-F238E27FC236}">
                <a16:creationId xmlns:a16="http://schemas.microsoft.com/office/drawing/2014/main" id="{FAA7F6E0-E7C9-4593-B199-5E2469BA24FB}"/>
              </a:ext>
            </a:extLst>
          </p:cNvPr>
          <p:cNvSpPr txBox="1"/>
          <p:nvPr/>
        </p:nvSpPr>
        <p:spPr>
          <a:xfrm>
            <a:off x="67733" y="3429000"/>
            <a:ext cx="3395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2400" b="1" i="0" u="none" strike="noStrike" kern="1200" cap="none" spc="0" normalizeH="0" baseline="0" noProof="0" dirty="0">
                <a:ln>
                  <a:noFill/>
                </a:ln>
                <a:solidFill>
                  <a:srgbClr val="00ACB2"/>
                </a:solidFill>
                <a:effectLst/>
                <a:uLnTx/>
                <a:uFillTx/>
                <a:latin typeface="Calibri" panose="020F0502020204030204"/>
                <a:ea typeface="+mn-ea"/>
                <a:cs typeface="+mn-cs"/>
              </a:rPr>
              <a:t>Idi, </a:t>
            </a:r>
            <a:br>
              <a:rPr kumimoji="0" lang="hr-HR" sz="2400" b="1" i="0" u="none" strike="noStrike" kern="1200" cap="none" spc="0" normalizeH="0" baseline="0" noProof="0" dirty="0">
                <a:ln>
                  <a:noFill/>
                </a:ln>
                <a:solidFill>
                  <a:srgbClr val="00ACB2"/>
                </a:solidFill>
                <a:effectLst/>
                <a:uLnTx/>
                <a:uFillTx/>
                <a:latin typeface="Calibri" panose="020F0502020204030204"/>
                <a:ea typeface="+mn-ea"/>
                <a:cs typeface="+mn-cs"/>
              </a:rPr>
            </a:br>
            <a:r>
              <a:rPr kumimoji="0" lang="hr-HR" sz="2400" b="1" i="0" u="none" strike="noStrike" kern="1200" cap="none" spc="0" normalizeH="0" baseline="0" noProof="0" dirty="0">
                <a:ln>
                  <a:noFill/>
                </a:ln>
                <a:solidFill>
                  <a:srgbClr val="00ACB2"/>
                </a:solidFill>
                <a:effectLst/>
                <a:uLnTx/>
                <a:uFillTx/>
                <a:latin typeface="Calibri" panose="020F0502020204030204"/>
                <a:ea typeface="+mn-ea"/>
                <a:cs typeface="+mn-cs"/>
              </a:rPr>
              <a:t>vjera te tvoja spasila!</a:t>
            </a:r>
          </a:p>
        </p:txBody>
      </p:sp>
      <p:pic>
        <p:nvPicPr>
          <p:cNvPr id="6146" name="Picture 2" descr="bartimeo – Deeper Christian Life Ministry, The Netherlands">
            <a:extLst>
              <a:ext uri="{FF2B5EF4-FFF2-40B4-BE49-F238E27FC236}">
                <a16:creationId xmlns:a16="http://schemas.microsoft.com/office/drawing/2014/main" id="{19497BA0-2270-4410-A564-82DB3D9850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5450" y="561975"/>
            <a:ext cx="8572500" cy="573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4783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teksta 1">
            <a:extLst>
              <a:ext uri="{FF2B5EF4-FFF2-40B4-BE49-F238E27FC236}">
                <a16:creationId xmlns:a16="http://schemas.microsoft.com/office/drawing/2014/main" id="{3119D0C0-7386-49CD-9DD5-5317B2BC4333}"/>
              </a:ext>
            </a:extLst>
          </p:cNvPr>
          <p:cNvSpPr>
            <a:spLocks noGrp="1"/>
          </p:cNvSpPr>
          <p:nvPr>
            <p:ph type="body" idx="1"/>
          </p:nvPr>
        </p:nvSpPr>
        <p:spPr/>
        <p:txBody>
          <a:bodyPr/>
          <a:lstStyle/>
          <a:p>
            <a:endParaRPr lang="hr-HR"/>
          </a:p>
        </p:txBody>
      </p:sp>
      <p:pic>
        <p:nvPicPr>
          <p:cNvPr id="3" name="Immagine 8">
            <a:extLst>
              <a:ext uri="{FF2B5EF4-FFF2-40B4-BE49-F238E27FC236}">
                <a16:creationId xmlns:a16="http://schemas.microsoft.com/office/drawing/2014/main" id="{8D6DD5D5-3495-4365-98FB-13CFD0D0B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54"/>
            <a:ext cx="12190726" cy="6846846"/>
          </a:xfrm>
          <a:prstGeom prst="rect">
            <a:avLst/>
          </a:prstGeom>
        </p:spPr>
      </p:pic>
      <p:pic>
        <p:nvPicPr>
          <p:cNvPr id="5" name="Slika 4">
            <a:extLst>
              <a:ext uri="{FF2B5EF4-FFF2-40B4-BE49-F238E27FC236}">
                <a16:creationId xmlns:a16="http://schemas.microsoft.com/office/drawing/2014/main" id="{535DD31B-8E4C-4B28-A622-F085A8624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0685" y="169333"/>
            <a:ext cx="9753147" cy="6502098"/>
          </a:xfrm>
          <a:prstGeom prst="rect">
            <a:avLst/>
          </a:prstGeom>
        </p:spPr>
      </p:pic>
      <p:sp>
        <p:nvSpPr>
          <p:cNvPr id="7" name="TekstniOkvir 6">
            <a:extLst>
              <a:ext uri="{FF2B5EF4-FFF2-40B4-BE49-F238E27FC236}">
                <a16:creationId xmlns:a16="http://schemas.microsoft.com/office/drawing/2014/main" id="{FAA7F6E0-E7C9-4593-B199-5E2469BA24FB}"/>
              </a:ext>
            </a:extLst>
          </p:cNvPr>
          <p:cNvSpPr txBox="1"/>
          <p:nvPr/>
        </p:nvSpPr>
        <p:spPr>
          <a:xfrm>
            <a:off x="2290685" y="1625191"/>
            <a:ext cx="33954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2800" b="1" i="0" u="none" strike="noStrike" kern="1200" cap="none" spc="0" normalizeH="0" baseline="0" noProof="0" dirty="0">
                <a:ln>
                  <a:noFill/>
                </a:ln>
                <a:solidFill>
                  <a:srgbClr val="F8EA10"/>
                </a:solidFill>
                <a:effectLst/>
                <a:uLnTx/>
                <a:uFillTx/>
                <a:latin typeface="Calibri" panose="020F0502020204030204"/>
                <a:ea typeface="+mn-ea"/>
                <a:cs typeface="+mn-cs"/>
              </a:rPr>
              <a:t>Svjedočanstvo vjere</a:t>
            </a:r>
          </a:p>
        </p:txBody>
      </p:sp>
    </p:spTree>
    <p:extLst>
      <p:ext uri="{BB962C8B-B14F-4D97-AF65-F5344CB8AC3E}">
        <p14:creationId xmlns:p14="http://schemas.microsoft.com/office/powerpoint/2010/main" val="6909237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teksta 1">
            <a:extLst>
              <a:ext uri="{FF2B5EF4-FFF2-40B4-BE49-F238E27FC236}">
                <a16:creationId xmlns:a16="http://schemas.microsoft.com/office/drawing/2014/main" id="{3119D0C0-7386-49CD-9DD5-5317B2BC4333}"/>
              </a:ext>
            </a:extLst>
          </p:cNvPr>
          <p:cNvSpPr>
            <a:spLocks noGrp="1"/>
          </p:cNvSpPr>
          <p:nvPr>
            <p:ph type="body" idx="1"/>
          </p:nvPr>
        </p:nvSpPr>
        <p:spPr/>
        <p:txBody>
          <a:bodyPr/>
          <a:lstStyle/>
          <a:p>
            <a:endParaRPr lang="hr-HR"/>
          </a:p>
        </p:txBody>
      </p:sp>
      <p:pic>
        <p:nvPicPr>
          <p:cNvPr id="3" name="Immagine 8">
            <a:extLst>
              <a:ext uri="{FF2B5EF4-FFF2-40B4-BE49-F238E27FC236}">
                <a16:creationId xmlns:a16="http://schemas.microsoft.com/office/drawing/2014/main" id="{8D6DD5D5-3495-4365-98FB-13CFD0D0B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54"/>
            <a:ext cx="12190726" cy="6846846"/>
          </a:xfrm>
          <a:prstGeom prst="rect">
            <a:avLst/>
          </a:prstGeom>
        </p:spPr>
      </p:pic>
      <p:sp>
        <p:nvSpPr>
          <p:cNvPr id="7" name="TekstniOkvir 6">
            <a:extLst>
              <a:ext uri="{FF2B5EF4-FFF2-40B4-BE49-F238E27FC236}">
                <a16:creationId xmlns:a16="http://schemas.microsoft.com/office/drawing/2014/main" id="{FAA7F6E0-E7C9-4593-B199-5E2469BA24FB}"/>
              </a:ext>
            </a:extLst>
          </p:cNvPr>
          <p:cNvSpPr txBox="1"/>
          <p:nvPr/>
        </p:nvSpPr>
        <p:spPr>
          <a:xfrm>
            <a:off x="1537151" y="293277"/>
            <a:ext cx="33954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2800" b="1" i="0" u="none" strike="noStrike" kern="1200" cap="none" spc="0" normalizeH="0" baseline="0" noProof="0" dirty="0">
                <a:ln>
                  <a:noFill/>
                </a:ln>
                <a:solidFill>
                  <a:srgbClr val="00ACB2"/>
                </a:solidFill>
                <a:effectLst/>
                <a:uLnTx/>
                <a:uFillTx/>
                <a:latin typeface="Calibri" panose="020F0502020204030204"/>
                <a:ea typeface="+mn-ea"/>
                <a:cs typeface="+mn-cs"/>
              </a:rPr>
              <a:t>Vrijeme za kavu!</a:t>
            </a:r>
          </a:p>
        </p:txBody>
      </p:sp>
      <p:pic>
        <p:nvPicPr>
          <p:cNvPr id="6" name="Google Shape;187;p10" descr="C:\Users\nathalie.becquart\Desktop\Synodes\Photos synode\IMG-20181016-WA0000.jpg">
            <a:extLst>
              <a:ext uri="{FF2B5EF4-FFF2-40B4-BE49-F238E27FC236}">
                <a16:creationId xmlns:a16="http://schemas.microsoft.com/office/drawing/2014/main" id="{9824AA7C-D16D-4798-8BD7-048A5FF5F221}"/>
              </a:ext>
            </a:extLst>
          </p:cNvPr>
          <p:cNvPicPr preferRelativeResize="0"/>
          <p:nvPr/>
        </p:nvPicPr>
        <p:blipFill rotWithShape="1">
          <a:blip r:embed="rId3">
            <a:alphaModFix/>
          </a:blip>
          <a:srcRect/>
          <a:stretch/>
        </p:blipFill>
        <p:spPr>
          <a:xfrm>
            <a:off x="2988189" y="1098619"/>
            <a:ext cx="6214348" cy="4660762"/>
          </a:xfrm>
          <a:prstGeom prst="rect">
            <a:avLst/>
          </a:prstGeom>
          <a:noFill/>
          <a:ln>
            <a:noFill/>
          </a:ln>
        </p:spPr>
      </p:pic>
    </p:spTree>
    <p:extLst>
      <p:ext uri="{BB962C8B-B14F-4D97-AF65-F5344CB8AC3E}">
        <p14:creationId xmlns:p14="http://schemas.microsoft.com/office/powerpoint/2010/main" val="22538296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teksta 1">
            <a:extLst>
              <a:ext uri="{FF2B5EF4-FFF2-40B4-BE49-F238E27FC236}">
                <a16:creationId xmlns:a16="http://schemas.microsoft.com/office/drawing/2014/main" id="{3119D0C0-7386-49CD-9DD5-5317B2BC4333}"/>
              </a:ext>
            </a:extLst>
          </p:cNvPr>
          <p:cNvSpPr>
            <a:spLocks noGrp="1"/>
          </p:cNvSpPr>
          <p:nvPr>
            <p:ph type="body" idx="1"/>
          </p:nvPr>
        </p:nvSpPr>
        <p:spPr/>
        <p:txBody>
          <a:bodyPr/>
          <a:lstStyle/>
          <a:p>
            <a:endParaRPr lang="hr-HR"/>
          </a:p>
        </p:txBody>
      </p:sp>
      <p:pic>
        <p:nvPicPr>
          <p:cNvPr id="3" name="Immagine 8">
            <a:extLst>
              <a:ext uri="{FF2B5EF4-FFF2-40B4-BE49-F238E27FC236}">
                <a16:creationId xmlns:a16="http://schemas.microsoft.com/office/drawing/2014/main" id="{8D6DD5D5-3495-4365-98FB-13CFD0D0B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0726" cy="6846846"/>
          </a:xfrm>
          <a:prstGeom prst="rect">
            <a:avLst/>
          </a:prstGeom>
        </p:spPr>
      </p:pic>
      <p:sp>
        <p:nvSpPr>
          <p:cNvPr id="7" name="TekstniOkvir 6">
            <a:extLst>
              <a:ext uri="{FF2B5EF4-FFF2-40B4-BE49-F238E27FC236}">
                <a16:creationId xmlns:a16="http://schemas.microsoft.com/office/drawing/2014/main" id="{FAA7F6E0-E7C9-4593-B199-5E2469BA24FB}"/>
              </a:ext>
            </a:extLst>
          </p:cNvPr>
          <p:cNvSpPr txBox="1"/>
          <p:nvPr/>
        </p:nvSpPr>
        <p:spPr>
          <a:xfrm>
            <a:off x="2023533" y="293277"/>
            <a:ext cx="85598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2400" b="1" i="0" u="none" strike="noStrike" kern="1200" cap="none" spc="0" normalizeH="0" baseline="0" noProof="0" dirty="0" err="1">
                <a:ln>
                  <a:noFill/>
                </a:ln>
                <a:solidFill>
                  <a:srgbClr val="B01343"/>
                </a:solidFill>
                <a:effectLst/>
                <a:uLnTx/>
                <a:uFillTx/>
                <a:latin typeface="Calibri" panose="020F0502020204030204"/>
                <a:ea typeface="+mn-ea"/>
                <a:cs typeface="+mn-cs"/>
              </a:rPr>
              <a:t>Sinodalna</a:t>
            </a:r>
            <a:r>
              <a:rPr kumimoji="0" lang="hr-HR" sz="2400" b="1" i="0" u="none" strike="noStrike" kern="1200" cap="none" spc="0" normalizeH="0" baseline="0" noProof="0" dirty="0">
                <a:ln>
                  <a:noFill/>
                </a:ln>
                <a:solidFill>
                  <a:srgbClr val="B01343"/>
                </a:solidFill>
                <a:effectLst/>
                <a:uLnTx/>
                <a:uFillTx/>
                <a:latin typeface="Calibri" panose="020F0502020204030204"/>
                <a:ea typeface="+mn-ea"/>
                <a:cs typeface="+mn-cs"/>
              </a:rPr>
              <a:t> Crkva, naviještajući Evanđelje, kroči zajedno:</a:t>
            </a:r>
            <a:br>
              <a:rPr kumimoji="0" lang="hr-HR" sz="2400" b="1" i="0" u="none" strike="noStrike" kern="1200" cap="none" spc="0" normalizeH="0" baseline="0" noProof="0" dirty="0">
                <a:ln>
                  <a:noFill/>
                </a:ln>
                <a:solidFill>
                  <a:srgbClr val="B01343"/>
                </a:solidFill>
                <a:effectLst/>
                <a:uLnTx/>
                <a:uFillTx/>
                <a:latin typeface="Calibri" panose="020F0502020204030204"/>
                <a:ea typeface="+mn-ea"/>
                <a:cs typeface="+mn-cs"/>
              </a:rPr>
            </a:br>
            <a:r>
              <a:rPr kumimoji="0" lang="hr-HR" sz="2400" b="1" i="0" u="none" strike="noStrike" kern="1200" cap="none" spc="0" normalizeH="0" baseline="0" noProof="0" dirty="0">
                <a:ln>
                  <a:noFill/>
                </a:ln>
                <a:solidFill>
                  <a:srgbClr val="B01343"/>
                </a:solidFill>
                <a:effectLst/>
                <a:uLnTx/>
                <a:uFillTx/>
                <a:latin typeface="Calibri" panose="020F0502020204030204"/>
                <a:ea typeface="+mn-ea"/>
                <a:cs typeface="+mn-cs"/>
              </a:rPr>
              <a:t>1. Kako se taj zajedničko hod ostvaruje danas u vašoj Crkvi?</a:t>
            </a:r>
          </a:p>
          <a:p>
            <a:pPr marL="0" marR="0" lvl="0" indent="0" algn="ctr" defTabSz="914400" rtl="0" eaLnBrk="1" fontAlgn="auto" latinLnBrk="0" hangingPunct="1">
              <a:lnSpc>
                <a:spcPct val="100000"/>
              </a:lnSpc>
              <a:spcBef>
                <a:spcPts val="0"/>
              </a:spcBef>
              <a:spcAft>
                <a:spcPts val="0"/>
              </a:spcAft>
              <a:buClrTx/>
              <a:buSzTx/>
              <a:buFontTx/>
              <a:buNone/>
              <a:tabLst/>
              <a:defRPr/>
            </a:pPr>
            <a:r>
              <a:rPr lang="hr-HR" sz="2400" b="1" dirty="0">
                <a:solidFill>
                  <a:srgbClr val="B01343"/>
                </a:solidFill>
                <a:latin typeface="Calibri" panose="020F0502020204030204"/>
              </a:rPr>
              <a:t>2. Na koje nas korake Duh poziva da bismo rasli u svojem zajedničkom hodu?</a:t>
            </a:r>
            <a:endParaRPr kumimoji="0" lang="hr-HR" sz="2400" b="1" i="0" u="none" strike="noStrike" kern="1200" cap="none" spc="0" normalizeH="0" baseline="0" noProof="0" dirty="0">
              <a:ln>
                <a:noFill/>
              </a:ln>
              <a:solidFill>
                <a:srgbClr val="B01343"/>
              </a:solidFill>
              <a:effectLst/>
              <a:uLnTx/>
              <a:uFillTx/>
              <a:latin typeface="Calibri" panose="020F0502020204030204"/>
              <a:ea typeface="+mn-ea"/>
              <a:cs typeface="+mn-cs"/>
            </a:endParaRPr>
          </a:p>
        </p:txBody>
      </p:sp>
      <p:sp>
        <p:nvSpPr>
          <p:cNvPr id="8" name="Elipsa 7">
            <a:extLst>
              <a:ext uri="{FF2B5EF4-FFF2-40B4-BE49-F238E27FC236}">
                <a16:creationId xmlns:a16="http://schemas.microsoft.com/office/drawing/2014/main" id="{278A5E37-BB67-475F-AB0A-B7DB5A389F80}"/>
              </a:ext>
            </a:extLst>
          </p:cNvPr>
          <p:cNvSpPr/>
          <p:nvPr/>
        </p:nvSpPr>
        <p:spPr>
          <a:xfrm>
            <a:off x="285052" y="1882783"/>
            <a:ext cx="1913466" cy="1261533"/>
          </a:xfrm>
          <a:prstGeom prst="ellipse">
            <a:avLst/>
          </a:prstGeom>
          <a:solidFill>
            <a:srgbClr val="46AC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r>
              <a:rPr lang="hr-HR" sz="2000" b="1" kern="0" dirty="0">
                <a:latin typeface="Calibri" panose="020F0502020204030204" pitchFamily="34" charset="0"/>
                <a:cs typeface="Calibri" panose="020F0502020204030204" pitchFamily="34" charset="0"/>
                <a:sym typeface="Arial"/>
              </a:rPr>
              <a:t>suputnici na putu</a:t>
            </a:r>
          </a:p>
        </p:txBody>
      </p:sp>
      <p:sp>
        <p:nvSpPr>
          <p:cNvPr id="9" name="Elipsa 8">
            <a:extLst>
              <a:ext uri="{FF2B5EF4-FFF2-40B4-BE49-F238E27FC236}">
                <a16:creationId xmlns:a16="http://schemas.microsoft.com/office/drawing/2014/main" id="{86957C48-9F97-4151-AA92-16EF38142351}"/>
              </a:ext>
            </a:extLst>
          </p:cNvPr>
          <p:cNvSpPr/>
          <p:nvPr/>
        </p:nvSpPr>
        <p:spPr>
          <a:xfrm>
            <a:off x="2513864" y="2646104"/>
            <a:ext cx="1913466" cy="1261533"/>
          </a:xfrm>
          <a:prstGeom prst="ellipse">
            <a:avLst/>
          </a:prstGeom>
          <a:solidFill>
            <a:srgbClr val="00ACB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r>
              <a:rPr lang="hr-HR" sz="2400" b="1" kern="0" dirty="0">
                <a:latin typeface="Calibri" panose="020F0502020204030204" pitchFamily="34" charset="0"/>
                <a:cs typeface="Calibri" panose="020F0502020204030204" pitchFamily="34" charset="0"/>
                <a:sym typeface="Arial"/>
              </a:rPr>
              <a:t>slušanje</a:t>
            </a:r>
          </a:p>
        </p:txBody>
      </p:sp>
      <p:sp>
        <p:nvSpPr>
          <p:cNvPr id="10" name="Elipsa 9">
            <a:extLst>
              <a:ext uri="{FF2B5EF4-FFF2-40B4-BE49-F238E27FC236}">
                <a16:creationId xmlns:a16="http://schemas.microsoft.com/office/drawing/2014/main" id="{DB6F5E1A-F7BD-4508-987B-B692E9789FCF}"/>
              </a:ext>
            </a:extLst>
          </p:cNvPr>
          <p:cNvSpPr/>
          <p:nvPr/>
        </p:nvSpPr>
        <p:spPr>
          <a:xfrm>
            <a:off x="4806179" y="3263337"/>
            <a:ext cx="1913466" cy="1261533"/>
          </a:xfrm>
          <a:prstGeom prst="ellipse">
            <a:avLst/>
          </a:prstGeom>
          <a:solidFill>
            <a:srgbClr val="B0134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r>
              <a:rPr lang="hr-HR" sz="2400" b="1" kern="0" dirty="0">
                <a:latin typeface="Calibri" panose="020F0502020204030204" pitchFamily="34" charset="0"/>
                <a:cs typeface="Calibri" panose="020F0502020204030204" pitchFamily="34" charset="0"/>
                <a:sym typeface="Arial"/>
              </a:rPr>
              <a:t>govoriti jasno</a:t>
            </a:r>
          </a:p>
        </p:txBody>
      </p:sp>
      <p:sp>
        <p:nvSpPr>
          <p:cNvPr id="11" name="Elipsa 10">
            <a:extLst>
              <a:ext uri="{FF2B5EF4-FFF2-40B4-BE49-F238E27FC236}">
                <a16:creationId xmlns:a16="http://schemas.microsoft.com/office/drawing/2014/main" id="{EBF040B2-B5F0-4A94-A9DF-3DF80254F34C}"/>
              </a:ext>
            </a:extLst>
          </p:cNvPr>
          <p:cNvSpPr/>
          <p:nvPr/>
        </p:nvSpPr>
        <p:spPr>
          <a:xfrm>
            <a:off x="7165707" y="2711496"/>
            <a:ext cx="1913466" cy="1261533"/>
          </a:xfrm>
          <a:prstGeom prst="ellipse">
            <a:avLst/>
          </a:prstGeom>
          <a:solidFill>
            <a:srgbClr val="F8EA1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r>
              <a:rPr lang="hr-HR" sz="2667" b="1" kern="0" dirty="0">
                <a:latin typeface="Calibri" panose="020F0502020204030204" pitchFamily="34" charset="0"/>
                <a:cs typeface="Calibri" panose="020F0502020204030204" pitchFamily="34" charset="0"/>
                <a:sym typeface="Arial"/>
              </a:rPr>
              <a:t>slavlje</a:t>
            </a:r>
          </a:p>
        </p:txBody>
      </p:sp>
      <p:sp>
        <p:nvSpPr>
          <p:cNvPr id="12" name="Elipsa 11">
            <a:extLst>
              <a:ext uri="{FF2B5EF4-FFF2-40B4-BE49-F238E27FC236}">
                <a16:creationId xmlns:a16="http://schemas.microsoft.com/office/drawing/2014/main" id="{5B943CD3-1930-4B6A-88C1-F9513B041E7E}"/>
              </a:ext>
            </a:extLst>
          </p:cNvPr>
          <p:cNvSpPr/>
          <p:nvPr/>
        </p:nvSpPr>
        <p:spPr>
          <a:xfrm>
            <a:off x="525651" y="3712408"/>
            <a:ext cx="1913466" cy="1261533"/>
          </a:xfrm>
          <a:prstGeom prst="ellipse">
            <a:avLst/>
          </a:prstGeom>
          <a:solidFill>
            <a:srgbClr val="AE268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r>
              <a:rPr lang="hr-HR" sz="2000" b="1" kern="0" dirty="0">
                <a:latin typeface="Calibri" panose="020F0502020204030204" pitchFamily="34" charset="0"/>
                <a:cs typeface="Calibri" panose="020F0502020204030204" pitchFamily="34" charset="0"/>
                <a:sym typeface="Arial"/>
              </a:rPr>
              <a:t>dijalog u Crkvi i društvu</a:t>
            </a:r>
          </a:p>
        </p:txBody>
      </p:sp>
      <p:sp>
        <p:nvSpPr>
          <p:cNvPr id="13" name="Elipsa 12">
            <a:extLst>
              <a:ext uri="{FF2B5EF4-FFF2-40B4-BE49-F238E27FC236}">
                <a16:creationId xmlns:a16="http://schemas.microsoft.com/office/drawing/2014/main" id="{57742895-D13D-4053-869A-EEF0BCA570DE}"/>
              </a:ext>
            </a:extLst>
          </p:cNvPr>
          <p:cNvSpPr/>
          <p:nvPr/>
        </p:nvSpPr>
        <p:spPr>
          <a:xfrm>
            <a:off x="2439117" y="4676006"/>
            <a:ext cx="2183683" cy="1123931"/>
          </a:xfrm>
          <a:prstGeom prst="ellipse">
            <a:avLst/>
          </a:prstGeom>
          <a:solidFill>
            <a:srgbClr val="B7CE0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r>
              <a:rPr lang="hr-HR" sz="2000" b="1" kern="0" dirty="0">
                <a:latin typeface="Calibri" panose="020F0502020204030204" pitchFamily="34" charset="0"/>
                <a:cs typeface="Calibri" panose="020F0502020204030204" pitchFamily="34" charset="0"/>
                <a:sym typeface="Arial"/>
              </a:rPr>
              <a:t>ekumenizam</a:t>
            </a:r>
          </a:p>
        </p:txBody>
      </p:sp>
      <p:sp>
        <p:nvSpPr>
          <p:cNvPr id="14" name="Elipsa 13">
            <a:extLst>
              <a:ext uri="{FF2B5EF4-FFF2-40B4-BE49-F238E27FC236}">
                <a16:creationId xmlns:a16="http://schemas.microsoft.com/office/drawing/2014/main" id="{17801F89-A0AE-41E5-B80B-48219FCFE9F6}"/>
              </a:ext>
            </a:extLst>
          </p:cNvPr>
          <p:cNvSpPr/>
          <p:nvPr/>
        </p:nvSpPr>
        <p:spPr>
          <a:xfrm>
            <a:off x="4731703" y="5169170"/>
            <a:ext cx="1987941" cy="1261533"/>
          </a:xfrm>
          <a:prstGeom prst="ellipse">
            <a:avLst/>
          </a:prstGeom>
          <a:solidFill>
            <a:srgbClr val="254597"/>
          </a:solidFill>
          <a:ln>
            <a:solidFill>
              <a:srgbClr val="25459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r>
              <a:rPr lang="hr-HR" b="1" kern="0" dirty="0">
                <a:latin typeface="Calibri" panose="020F0502020204030204" pitchFamily="34" charset="0"/>
                <a:cs typeface="Calibri" panose="020F0502020204030204" pitchFamily="34" charset="0"/>
                <a:sym typeface="Arial"/>
              </a:rPr>
              <a:t>autoritet i sudjelovanje</a:t>
            </a:r>
          </a:p>
        </p:txBody>
      </p:sp>
      <p:sp>
        <p:nvSpPr>
          <p:cNvPr id="15" name="Elipsa 14">
            <a:extLst>
              <a:ext uri="{FF2B5EF4-FFF2-40B4-BE49-F238E27FC236}">
                <a16:creationId xmlns:a16="http://schemas.microsoft.com/office/drawing/2014/main" id="{864B533F-BBCB-4A27-95E8-D411B7014392}"/>
              </a:ext>
            </a:extLst>
          </p:cNvPr>
          <p:cNvSpPr/>
          <p:nvPr/>
        </p:nvSpPr>
        <p:spPr>
          <a:xfrm>
            <a:off x="7282049" y="4707466"/>
            <a:ext cx="2183684" cy="1261534"/>
          </a:xfrm>
          <a:prstGeom prst="ellipse">
            <a:avLst/>
          </a:prstGeom>
          <a:solidFill>
            <a:srgbClr val="EF852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r>
              <a:rPr lang="hr-HR" sz="2000" b="1" kern="0" dirty="0">
                <a:latin typeface="Calibri" panose="020F0502020204030204" pitchFamily="34" charset="0"/>
                <a:cs typeface="Calibri" panose="020F0502020204030204" pitchFamily="34" charset="0"/>
                <a:sym typeface="Arial"/>
              </a:rPr>
              <a:t>razlučivanje i odlučivanje</a:t>
            </a:r>
          </a:p>
        </p:txBody>
      </p:sp>
      <p:sp>
        <p:nvSpPr>
          <p:cNvPr id="16" name="Elipsa 15">
            <a:extLst>
              <a:ext uri="{FF2B5EF4-FFF2-40B4-BE49-F238E27FC236}">
                <a16:creationId xmlns:a16="http://schemas.microsoft.com/office/drawing/2014/main" id="{20282B4F-6044-426A-8C63-43B68F30125B}"/>
              </a:ext>
            </a:extLst>
          </p:cNvPr>
          <p:cNvSpPr/>
          <p:nvPr/>
        </p:nvSpPr>
        <p:spPr>
          <a:xfrm>
            <a:off x="9394876" y="3766700"/>
            <a:ext cx="2009723" cy="1261533"/>
          </a:xfrm>
          <a:prstGeom prst="ellipse">
            <a:avLst/>
          </a:prstGeom>
          <a:solidFill>
            <a:srgbClr val="00ACB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r>
              <a:rPr lang="hr-HR" b="1" kern="0" dirty="0">
                <a:latin typeface="Calibri" panose="020F0502020204030204" pitchFamily="34" charset="0"/>
                <a:cs typeface="Calibri" panose="020F0502020204030204" pitchFamily="34" charset="0"/>
                <a:sym typeface="Arial"/>
              </a:rPr>
              <a:t>odgajati se u </a:t>
            </a:r>
            <a:r>
              <a:rPr lang="hr-HR" b="1" kern="0" dirty="0" err="1">
                <a:latin typeface="Calibri" panose="020F0502020204030204" pitchFamily="34" charset="0"/>
                <a:cs typeface="Calibri" panose="020F0502020204030204" pitchFamily="34" charset="0"/>
                <a:sym typeface="Arial"/>
              </a:rPr>
              <a:t>sinodalnosti</a:t>
            </a:r>
            <a:endParaRPr lang="hr-HR" b="1" kern="0" dirty="0">
              <a:latin typeface="Calibri" panose="020F0502020204030204" pitchFamily="34" charset="0"/>
              <a:cs typeface="Calibri" panose="020F0502020204030204" pitchFamily="34" charset="0"/>
              <a:sym typeface="Arial"/>
            </a:endParaRPr>
          </a:p>
        </p:txBody>
      </p:sp>
      <p:sp>
        <p:nvSpPr>
          <p:cNvPr id="17" name="Elipsa 16">
            <a:extLst>
              <a:ext uri="{FF2B5EF4-FFF2-40B4-BE49-F238E27FC236}">
                <a16:creationId xmlns:a16="http://schemas.microsoft.com/office/drawing/2014/main" id="{46BF58B1-5A93-48CE-AFCB-AAA57D731F09}"/>
              </a:ext>
            </a:extLst>
          </p:cNvPr>
          <p:cNvSpPr/>
          <p:nvPr/>
        </p:nvSpPr>
        <p:spPr>
          <a:xfrm>
            <a:off x="9395781" y="1781832"/>
            <a:ext cx="1913466" cy="1261533"/>
          </a:xfrm>
          <a:prstGeom prst="ellipse">
            <a:avLst/>
          </a:prstGeom>
          <a:solidFill>
            <a:srgbClr val="25459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r>
              <a:rPr lang="hr-HR" sz="1600" b="1" kern="0" dirty="0">
                <a:latin typeface="Calibri" panose="020F0502020204030204" pitchFamily="34" charset="0"/>
                <a:cs typeface="Calibri" panose="020F0502020204030204" pitchFamily="34" charset="0"/>
                <a:sym typeface="Arial"/>
              </a:rPr>
              <a:t>dijeliti odgovornost za zajedničko poslanje</a:t>
            </a:r>
          </a:p>
        </p:txBody>
      </p:sp>
    </p:spTree>
    <p:extLst>
      <p:ext uri="{BB962C8B-B14F-4D97-AF65-F5344CB8AC3E}">
        <p14:creationId xmlns:p14="http://schemas.microsoft.com/office/powerpoint/2010/main" val="30089056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Google Shape;295;p24">
            <a:extLst>
              <a:ext uri="{FF2B5EF4-FFF2-40B4-BE49-F238E27FC236}">
                <a16:creationId xmlns:a16="http://schemas.microsoft.com/office/drawing/2014/main" id="{04195547-673D-4A23-8B70-8DED952F0A3A}"/>
              </a:ext>
            </a:extLst>
          </p:cNvPr>
          <p:cNvSpPr txBox="1">
            <a:spLocks noGrp="1"/>
          </p:cNvSpPr>
          <p:nvPr>
            <p:ph type="body" idx="1"/>
          </p:nvPr>
        </p:nvSpPr>
        <p:spPr>
          <a:xfrm>
            <a:off x="6096000" y="158751"/>
            <a:ext cx="6096000" cy="6540500"/>
          </a:xfrm>
        </p:spPr>
        <p:txBody>
          <a:bodyPr anchor="ctr">
            <a:normAutofit fontScale="92500" lnSpcReduction="10000"/>
          </a:bodyPr>
          <a:lstStyle/>
          <a:p>
            <a:pPr marL="203195" indent="0" eaLnBrk="1" fontAlgn="auto" hangingPunct="1">
              <a:lnSpc>
                <a:spcPct val="107000"/>
              </a:lnSpc>
              <a:spcAft>
                <a:spcPts val="1067"/>
              </a:spcAft>
              <a:buNone/>
              <a:defRPr/>
            </a:pPr>
            <a:r>
              <a:rPr lang="hr-HR" sz="3733" b="1" dirty="0">
                <a:latin typeface="Calibri" panose="020F0502020204030204" pitchFamily="34" charset="0"/>
                <a:ea typeface="Calibri" panose="020F0502020204030204" pitchFamily="34" charset="0"/>
                <a:cs typeface="Times New Roman" panose="02020603050405020304" pitchFamily="18" charset="0"/>
              </a:rPr>
              <a:t>Budi s nama, Gospodine, </a:t>
            </a:r>
            <a:br>
              <a:rPr lang="hr-HR" sz="3733" b="1" dirty="0">
                <a:latin typeface="Calibri" panose="020F0502020204030204" pitchFamily="34" charset="0"/>
                <a:ea typeface="Calibri" panose="020F0502020204030204" pitchFamily="34" charset="0"/>
                <a:cs typeface="Times New Roman" panose="02020603050405020304" pitchFamily="18" charset="0"/>
              </a:rPr>
            </a:br>
            <a:r>
              <a:rPr lang="hr-HR" sz="3733" b="1" dirty="0">
                <a:latin typeface="Calibri" panose="020F0502020204030204" pitchFamily="34" charset="0"/>
                <a:ea typeface="Calibri" panose="020F0502020204030204" pitchFamily="34" charset="0"/>
                <a:cs typeface="Times New Roman" panose="02020603050405020304" pitchFamily="18" charset="0"/>
              </a:rPr>
              <a:t>na našem putu! </a:t>
            </a:r>
            <a:br>
              <a:rPr lang="hr-HR" sz="3733" b="1" dirty="0">
                <a:latin typeface="Calibri" panose="020F0502020204030204" pitchFamily="34" charset="0"/>
                <a:ea typeface="Calibri" panose="020F0502020204030204" pitchFamily="34" charset="0"/>
                <a:cs typeface="Times New Roman" panose="02020603050405020304" pitchFamily="18" charset="0"/>
              </a:rPr>
            </a:br>
            <a:r>
              <a:rPr lang="hr-HR" sz="3733" b="1" dirty="0">
                <a:latin typeface="Calibri" panose="020F0502020204030204" pitchFamily="34" charset="0"/>
                <a:ea typeface="Calibri" panose="020F0502020204030204" pitchFamily="34" charset="0"/>
                <a:cs typeface="Times New Roman" panose="02020603050405020304" pitchFamily="18" charset="0"/>
              </a:rPr>
              <a:t>Pođi s nama u korak. </a:t>
            </a:r>
            <a:br>
              <a:rPr lang="hr-HR" sz="3733" b="1" dirty="0">
                <a:latin typeface="Calibri" panose="020F0502020204030204" pitchFamily="34" charset="0"/>
                <a:ea typeface="Calibri" panose="020F0502020204030204" pitchFamily="34" charset="0"/>
                <a:cs typeface="Times New Roman" panose="02020603050405020304" pitchFamily="18" charset="0"/>
              </a:rPr>
            </a:br>
            <a:r>
              <a:rPr lang="hr-HR" sz="3733" b="1" dirty="0">
                <a:latin typeface="Calibri" panose="020F0502020204030204" pitchFamily="34" charset="0"/>
                <a:ea typeface="Calibri" panose="020F0502020204030204" pitchFamily="34" charset="0"/>
                <a:cs typeface="Times New Roman" panose="02020603050405020304" pitchFamily="18" charset="0"/>
              </a:rPr>
              <a:t>Otvori naše gluhe uši. </a:t>
            </a:r>
            <a:br>
              <a:rPr lang="hr-HR" sz="3733" b="1" dirty="0">
                <a:latin typeface="Calibri" panose="020F0502020204030204" pitchFamily="34" charset="0"/>
                <a:ea typeface="Calibri" panose="020F0502020204030204" pitchFamily="34" charset="0"/>
                <a:cs typeface="Times New Roman" panose="02020603050405020304" pitchFamily="18" charset="0"/>
              </a:rPr>
            </a:br>
            <a:r>
              <a:rPr lang="hr-HR" sz="3733" b="1" dirty="0">
                <a:latin typeface="Calibri" panose="020F0502020204030204" pitchFamily="34" charset="0"/>
                <a:ea typeface="Calibri" panose="020F0502020204030204" pitchFamily="34" charset="0"/>
                <a:cs typeface="Times New Roman" panose="02020603050405020304" pitchFamily="18" charset="0"/>
              </a:rPr>
              <a:t>Neka progledaju </a:t>
            </a:r>
            <a:br>
              <a:rPr lang="hr-HR" sz="3733" b="1" dirty="0">
                <a:latin typeface="Calibri" panose="020F0502020204030204" pitchFamily="34" charset="0"/>
                <a:ea typeface="Calibri" panose="020F0502020204030204" pitchFamily="34" charset="0"/>
                <a:cs typeface="Times New Roman" panose="02020603050405020304" pitchFamily="18" charset="0"/>
              </a:rPr>
            </a:br>
            <a:r>
              <a:rPr lang="hr-HR" sz="3733" b="1" dirty="0">
                <a:latin typeface="Calibri" panose="020F0502020204030204" pitchFamily="34" charset="0"/>
                <a:ea typeface="Calibri" panose="020F0502020204030204" pitchFamily="34" charset="0"/>
                <a:cs typeface="Times New Roman" panose="02020603050405020304" pitchFamily="18" charset="0"/>
              </a:rPr>
              <a:t>naše slijepe oči. </a:t>
            </a:r>
            <a:br>
              <a:rPr lang="hr-HR" sz="3733" b="1" dirty="0">
                <a:latin typeface="Calibri" panose="020F0502020204030204" pitchFamily="34" charset="0"/>
                <a:ea typeface="Calibri" panose="020F0502020204030204" pitchFamily="34" charset="0"/>
                <a:cs typeface="Times New Roman" panose="02020603050405020304" pitchFamily="18" charset="0"/>
              </a:rPr>
            </a:br>
            <a:r>
              <a:rPr lang="hr-HR" sz="3733" b="1" dirty="0">
                <a:latin typeface="Calibri" panose="020F0502020204030204" pitchFamily="34" charset="0"/>
                <a:ea typeface="Calibri" panose="020F0502020204030204" pitchFamily="34" charset="0"/>
                <a:cs typeface="Times New Roman" panose="02020603050405020304" pitchFamily="18" charset="0"/>
              </a:rPr>
              <a:t>Ohrabri naša klonula srca. </a:t>
            </a:r>
            <a:br>
              <a:rPr lang="hr-HR" sz="3733" b="1" dirty="0">
                <a:latin typeface="Calibri" panose="020F0502020204030204" pitchFamily="34" charset="0"/>
                <a:ea typeface="Calibri" panose="020F0502020204030204" pitchFamily="34" charset="0"/>
                <a:cs typeface="Times New Roman" panose="02020603050405020304" pitchFamily="18" charset="0"/>
              </a:rPr>
            </a:br>
            <a:r>
              <a:rPr lang="hr-HR" sz="3733" b="1" dirty="0">
                <a:latin typeface="Calibri" panose="020F0502020204030204" pitchFamily="34" charset="0"/>
                <a:ea typeface="Calibri" panose="020F0502020204030204" pitchFamily="34" charset="0"/>
                <a:cs typeface="Times New Roman" panose="02020603050405020304" pitchFamily="18" charset="0"/>
              </a:rPr>
              <a:t>Ne daj nam potonuti u strahu. </a:t>
            </a:r>
            <a:br>
              <a:rPr lang="hr-HR" sz="3733" b="1" dirty="0">
                <a:latin typeface="Calibri" panose="020F0502020204030204" pitchFamily="34" charset="0"/>
                <a:ea typeface="Calibri" panose="020F0502020204030204" pitchFamily="34" charset="0"/>
                <a:cs typeface="Times New Roman" panose="02020603050405020304" pitchFamily="18" charset="0"/>
              </a:rPr>
            </a:br>
            <a:r>
              <a:rPr lang="hr-HR" sz="3733" b="1" dirty="0">
                <a:latin typeface="Calibri" panose="020F0502020204030204" pitchFamily="34" charset="0"/>
                <a:ea typeface="Calibri" panose="020F0502020204030204" pitchFamily="34" charset="0"/>
                <a:cs typeface="Times New Roman" panose="02020603050405020304" pitchFamily="18" charset="0"/>
              </a:rPr>
              <a:t>Daj nam svojeg Duha Svetoga, </a:t>
            </a:r>
            <a:br>
              <a:rPr lang="hr-HR" sz="3733" b="1" dirty="0">
                <a:latin typeface="Calibri" panose="020F0502020204030204" pitchFamily="34" charset="0"/>
                <a:ea typeface="Calibri" panose="020F0502020204030204" pitchFamily="34" charset="0"/>
                <a:cs typeface="Times New Roman" panose="02020603050405020304" pitchFamily="18" charset="0"/>
              </a:rPr>
            </a:br>
            <a:r>
              <a:rPr lang="hr-HR" sz="3733" b="1" dirty="0">
                <a:latin typeface="Calibri" panose="020F0502020204030204" pitchFamily="34" charset="0"/>
                <a:ea typeface="Calibri" panose="020F0502020204030204" pitchFamily="34" charset="0"/>
                <a:cs typeface="Times New Roman" panose="02020603050405020304" pitchFamily="18" charset="0"/>
              </a:rPr>
              <a:t>Duha sloge i mudrosti, </a:t>
            </a:r>
            <a:br>
              <a:rPr lang="hr-HR" sz="3733" b="1" dirty="0">
                <a:latin typeface="Calibri" panose="020F0502020204030204" pitchFamily="34" charset="0"/>
                <a:ea typeface="Calibri" panose="020F0502020204030204" pitchFamily="34" charset="0"/>
                <a:cs typeface="Times New Roman" panose="02020603050405020304" pitchFamily="18" charset="0"/>
              </a:rPr>
            </a:br>
            <a:r>
              <a:rPr lang="hr-HR" sz="3733" b="1" dirty="0">
                <a:latin typeface="Calibri" panose="020F0502020204030204" pitchFamily="34" charset="0"/>
                <a:ea typeface="Calibri" panose="020F0502020204030204" pitchFamily="34" charset="0"/>
                <a:cs typeface="Times New Roman" panose="02020603050405020304" pitchFamily="18" charset="0"/>
              </a:rPr>
              <a:t>Duha istine i ljubavi: da se ne borimo jedni protiv drugih. </a:t>
            </a:r>
          </a:p>
        </p:txBody>
      </p:sp>
      <p:sp>
        <p:nvSpPr>
          <p:cNvPr id="53251" name="Google Shape;296;p24">
            <a:extLst>
              <a:ext uri="{FF2B5EF4-FFF2-40B4-BE49-F238E27FC236}">
                <a16:creationId xmlns:a16="http://schemas.microsoft.com/office/drawing/2014/main" id="{127604E9-3867-44D4-AC7F-BAE7337E2BD0}"/>
              </a:ext>
            </a:extLst>
          </p:cNvPr>
          <p:cNvSpPr>
            <a:spLocks noGrp="1" noChangeArrowheads="1"/>
          </p:cNvSpPr>
          <p:nvPr>
            <p:ph type="sldNum" sz="quarter" idx="10"/>
          </p:nvPr>
        </p:nvSpPr>
        <p:spPr>
          <a:noFill/>
        </p:spPr>
        <p:txBody>
          <a:bodyPr/>
          <a:lstStyle>
            <a:lvl1pPr>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90575" indent="-380990">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523962" indent="-304792">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2133547" indent="-304792">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743131" indent="-304792">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3352716"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962301"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4571886"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5181470"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219170" fontAlgn="base">
              <a:spcBef>
                <a:spcPct val="0"/>
              </a:spcBef>
              <a:spcAft>
                <a:spcPct val="0"/>
              </a:spcAft>
            </a:pPr>
            <a:fld id="{3FDAB775-C79A-4277-B1AE-021E6A909B28}" type="slidenum">
              <a:rPr lang="es-ES" altLang="sr-Latn-RS" sz="1067">
                <a:solidFill>
                  <a:srgbClr val="595959"/>
                </a:solidFill>
                <a:latin typeface="Helvetica Neue" charset="0"/>
                <a:sym typeface="Helvetica Neue" charset="0"/>
              </a:rPr>
              <a:pPr defTabSz="1219170" fontAlgn="base">
                <a:spcBef>
                  <a:spcPct val="0"/>
                </a:spcBef>
                <a:spcAft>
                  <a:spcPct val="0"/>
                </a:spcAft>
              </a:pPr>
              <a:t>45</a:t>
            </a:fld>
            <a:endParaRPr lang="sr-Latn-RS" altLang="sr-Latn-RS" sz="1067">
              <a:solidFill>
                <a:srgbClr val="595959"/>
              </a:solidFill>
              <a:latin typeface="Helvetica Neue" charset="0"/>
              <a:sym typeface="Helvetica Neue" charset="0"/>
            </a:endParaRPr>
          </a:p>
        </p:txBody>
      </p:sp>
      <p:pic>
        <p:nvPicPr>
          <p:cNvPr id="53252" name="Google Shape;297;p24">
            <a:extLst>
              <a:ext uri="{FF2B5EF4-FFF2-40B4-BE49-F238E27FC236}">
                <a16:creationId xmlns:a16="http://schemas.microsoft.com/office/drawing/2014/main" id="{06D07031-9DB0-4AA1-9B1F-4848B9B0B78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17140" b="7880"/>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253" name="Google Shape;298;p24">
            <a:extLst>
              <a:ext uri="{FF2B5EF4-FFF2-40B4-BE49-F238E27FC236}">
                <a16:creationId xmlns:a16="http://schemas.microsoft.com/office/drawing/2014/main" id="{482A855B-7F18-4519-9125-EFE831D9770F}"/>
              </a:ext>
            </a:extLst>
          </p:cNvPr>
          <p:cNvCxnSpPr>
            <a:cxnSpLocks noChangeShapeType="1"/>
          </p:cNvCxnSpPr>
          <p:nvPr/>
        </p:nvCxnSpPr>
        <p:spPr bwMode="auto">
          <a:xfrm>
            <a:off x="6932085" y="6481233"/>
            <a:ext cx="2247900" cy="0"/>
          </a:xfrm>
          <a:prstGeom prst="straightConnector1">
            <a:avLst/>
          </a:prstGeom>
          <a:noFill/>
          <a:ln w="28575">
            <a:solidFill>
              <a:srgbClr val="DE8F32"/>
            </a:solidFill>
            <a:prstDash val="dot"/>
            <a:round/>
            <a:headEnd type="none" w="sm" len="sm"/>
            <a:tailEnd type="none" w="sm" len="sm"/>
          </a:ln>
          <a:extLst>
            <a:ext uri="{909E8E84-426E-40DD-AFC4-6F175D3DCCD1}">
              <a14:hiddenFill xmlns:a14="http://schemas.microsoft.com/office/drawing/2010/main">
                <a:noFill/>
              </a14:hiddenFill>
            </a:ext>
          </a:extLst>
        </p:spPr>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Google Shape;295;p24">
            <a:extLst>
              <a:ext uri="{FF2B5EF4-FFF2-40B4-BE49-F238E27FC236}">
                <a16:creationId xmlns:a16="http://schemas.microsoft.com/office/drawing/2014/main" id="{877D84E6-4CF4-48F1-A697-9DCF08A75675}"/>
              </a:ext>
            </a:extLst>
          </p:cNvPr>
          <p:cNvSpPr txBox="1">
            <a:spLocks noGrp="1" noChangeArrowheads="1"/>
          </p:cNvSpPr>
          <p:nvPr>
            <p:ph type="body" idx="1"/>
          </p:nvPr>
        </p:nvSpPr>
        <p:spPr>
          <a:xfrm>
            <a:off x="6096000" y="146052"/>
            <a:ext cx="6096000" cy="6699249"/>
          </a:xfrm>
        </p:spPr>
        <p:txBody>
          <a:bodyPr anchor="ctr">
            <a:normAutofit lnSpcReduction="10000"/>
          </a:bodyPr>
          <a:lstStyle/>
          <a:p>
            <a:pPr marL="203195" indent="0" eaLnBrk="1" hangingPunct="1">
              <a:lnSpc>
                <a:spcPct val="107000"/>
              </a:lnSpc>
              <a:spcBef>
                <a:spcPct val="0"/>
              </a:spcBef>
              <a:spcAft>
                <a:spcPts val="1067"/>
              </a:spcAft>
              <a:buNone/>
              <a:defRPr/>
            </a:pPr>
            <a:r>
              <a:rPr lang="hr-HR" altLang="sr-Latn-RS" sz="3200" b="1">
                <a:latin typeface="Calibri" panose="020F0502020204030204" pitchFamily="34" charset="0"/>
                <a:ea typeface="Calibri" panose="020F0502020204030204" pitchFamily="34" charset="0"/>
                <a:cs typeface="Times New Roman" panose="02020603050405020304" pitchFamily="18" charset="0"/>
                <a:sym typeface="Helvetica Neue" panose="020B0604020202020204" charset="0"/>
              </a:rPr>
              <a:t>Daj nam biti zajednicom </a:t>
            </a:r>
            <a:br>
              <a:rPr lang="hr-HR" altLang="sr-Latn-RS" sz="3200" b="1">
                <a:latin typeface="Calibri" panose="020F0502020204030204" pitchFamily="34" charset="0"/>
                <a:ea typeface="Calibri" panose="020F0502020204030204" pitchFamily="34" charset="0"/>
                <a:cs typeface="Times New Roman" panose="02020603050405020304" pitchFamily="18" charset="0"/>
                <a:sym typeface="Helvetica Neue" panose="020B0604020202020204" charset="0"/>
              </a:rPr>
            </a:br>
            <a:r>
              <a:rPr lang="hr-HR" altLang="sr-Latn-RS" sz="3200" b="1">
                <a:latin typeface="Calibri" panose="020F0502020204030204" pitchFamily="34" charset="0"/>
                <a:ea typeface="Calibri" panose="020F0502020204030204" pitchFamily="34" charset="0"/>
                <a:cs typeface="Times New Roman" panose="02020603050405020304" pitchFamily="18" charset="0"/>
                <a:sym typeface="Helvetica Neue" panose="020B0604020202020204" charset="0"/>
              </a:rPr>
              <a:t>i zajedno živjeti dar vjere. </a:t>
            </a:r>
            <a:br>
              <a:rPr lang="hr-HR" altLang="sr-Latn-RS" sz="3200" b="1">
                <a:latin typeface="Calibri" panose="020F0502020204030204" pitchFamily="34" charset="0"/>
                <a:ea typeface="Calibri" panose="020F0502020204030204" pitchFamily="34" charset="0"/>
                <a:cs typeface="Times New Roman" panose="02020603050405020304" pitchFamily="18" charset="0"/>
                <a:sym typeface="Helvetica Neue" panose="020B0604020202020204" charset="0"/>
              </a:rPr>
            </a:br>
            <a:r>
              <a:rPr lang="hr-HR" altLang="sr-Latn-RS" sz="3200" b="1">
                <a:latin typeface="Calibri" panose="020F0502020204030204" pitchFamily="34" charset="0"/>
                <a:ea typeface="Calibri" panose="020F0502020204030204" pitchFamily="34" charset="0"/>
                <a:cs typeface="Times New Roman" panose="02020603050405020304" pitchFamily="18" charset="0"/>
                <a:sym typeface="Helvetica Neue" panose="020B0604020202020204" charset="0"/>
              </a:rPr>
              <a:t>Pomozi nam da te prepoznamo </a:t>
            </a:r>
            <a:br>
              <a:rPr lang="hr-HR" altLang="sr-Latn-RS" sz="3200" b="1">
                <a:latin typeface="Calibri" panose="020F0502020204030204" pitchFamily="34" charset="0"/>
                <a:ea typeface="Calibri" panose="020F0502020204030204" pitchFamily="34" charset="0"/>
                <a:cs typeface="Times New Roman" panose="02020603050405020304" pitchFamily="18" charset="0"/>
                <a:sym typeface="Helvetica Neue" panose="020B0604020202020204" charset="0"/>
              </a:rPr>
            </a:br>
            <a:r>
              <a:rPr lang="hr-HR" altLang="sr-Latn-RS" sz="3200" b="1">
                <a:latin typeface="Calibri" panose="020F0502020204030204" pitchFamily="34" charset="0"/>
                <a:ea typeface="Calibri" panose="020F0502020204030204" pitchFamily="34" charset="0"/>
                <a:cs typeface="Times New Roman" panose="02020603050405020304" pitchFamily="18" charset="0"/>
                <a:sym typeface="Helvetica Neue" panose="020B0604020202020204" charset="0"/>
              </a:rPr>
              <a:t>u lomljenju kruha </a:t>
            </a:r>
            <a:br>
              <a:rPr lang="hr-HR" altLang="sr-Latn-RS" sz="3200" b="1">
                <a:latin typeface="Calibri" panose="020F0502020204030204" pitchFamily="34" charset="0"/>
                <a:ea typeface="Calibri" panose="020F0502020204030204" pitchFamily="34" charset="0"/>
                <a:cs typeface="Times New Roman" panose="02020603050405020304" pitchFamily="18" charset="0"/>
                <a:sym typeface="Helvetica Neue" panose="020B0604020202020204" charset="0"/>
              </a:rPr>
            </a:br>
            <a:r>
              <a:rPr lang="hr-HR" altLang="sr-Latn-RS" sz="3200" b="1">
                <a:latin typeface="Calibri" panose="020F0502020204030204" pitchFamily="34" charset="0"/>
                <a:ea typeface="Calibri" panose="020F0502020204030204" pitchFamily="34" charset="0"/>
                <a:cs typeface="Times New Roman" panose="02020603050405020304" pitchFamily="18" charset="0"/>
                <a:sym typeface="Helvetica Neue" panose="020B0604020202020204" charset="0"/>
              </a:rPr>
              <a:t>i otkrijemo tvoj glas u riječi </a:t>
            </a:r>
            <a:br>
              <a:rPr lang="hr-HR" altLang="sr-Latn-RS" sz="3200" b="1">
                <a:latin typeface="Calibri" panose="020F0502020204030204" pitchFamily="34" charset="0"/>
                <a:ea typeface="Calibri" panose="020F0502020204030204" pitchFamily="34" charset="0"/>
                <a:cs typeface="Times New Roman" panose="02020603050405020304" pitchFamily="18" charset="0"/>
                <a:sym typeface="Helvetica Neue" panose="020B0604020202020204" charset="0"/>
              </a:rPr>
            </a:br>
            <a:r>
              <a:rPr lang="hr-HR" altLang="sr-Latn-RS" sz="3200" b="1">
                <a:latin typeface="Calibri" panose="020F0502020204030204" pitchFamily="34" charset="0"/>
                <a:ea typeface="Calibri" panose="020F0502020204030204" pitchFamily="34" charset="0"/>
                <a:cs typeface="Times New Roman" panose="02020603050405020304" pitchFamily="18" charset="0"/>
                <a:sym typeface="Helvetica Neue" panose="020B0604020202020204" charset="0"/>
              </a:rPr>
              <a:t>koju nam upućuješ. </a:t>
            </a:r>
            <a:br>
              <a:rPr lang="hr-HR" altLang="sr-Latn-RS" sz="3200" b="1">
                <a:latin typeface="Calibri" panose="020F0502020204030204" pitchFamily="34" charset="0"/>
                <a:ea typeface="Calibri" panose="020F0502020204030204" pitchFamily="34" charset="0"/>
                <a:cs typeface="Times New Roman" panose="02020603050405020304" pitchFamily="18" charset="0"/>
                <a:sym typeface="Helvetica Neue" panose="020B0604020202020204" charset="0"/>
              </a:rPr>
            </a:br>
            <a:r>
              <a:rPr lang="hr-HR" altLang="sr-Latn-RS" sz="3200" b="1">
                <a:latin typeface="Calibri" panose="020F0502020204030204" pitchFamily="34" charset="0"/>
                <a:ea typeface="Calibri" panose="020F0502020204030204" pitchFamily="34" charset="0"/>
                <a:cs typeface="Times New Roman" panose="02020603050405020304" pitchFamily="18" charset="0"/>
                <a:sym typeface="Helvetica Neue" panose="020B0604020202020204" charset="0"/>
              </a:rPr>
              <a:t>Daj da budemo glasnici </a:t>
            </a:r>
            <a:br>
              <a:rPr lang="hr-HR" altLang="sr-Latn-RS" sz="3200" b="1">
                <a:latin typeface="Calibri" panose="020F0502020204030204" pitchFamily="34" charset="0"/>
                <a:ea typeface="Calibri" panose="020F0502020204030204" pitchFamily="34" charset="0"/>
                <a:cs typeface="Times New Roman" panose="02020603050405020304" pitchFamily="18" charset="0"/>
                <a:sym typeface="Helvetica Neue" panose="020B0604020202020204" charset="0"/>
              </a:rPr>
            </a:br>
            <a:r>
              <a:rPr lang="hr-HR" altLang="sr-Latn-RS" sz="3200" b="1">
                <a:latin typeface="Calibri" panose="020F0502020204030204" pitchFamily="34" charset="0"/>
                <a:ea typeface="Calibri" panose="020F0502020204030204" pitchFamily="34" charset="0"/>
                <a:cs typeface="Times New Roman" panose="02020603050405020304" pitchFamily="18" charset="0"/>
                <a:sym typeface="Helvetica Neue" panose="020B0604020202020204" charset="0"/>
              </a:rPr>
              <a:t>tvoje ljubavi i radosti,</a:t>
            </a:r>
            <a:br>
              <a:rPr lang="hr-HR" altLang="sr-Latn-RS" sz="3200" b="1">
                <a:latin typeface="Calibri" panose="020F0502020204030204" pitchFamily="34" charset="0"/>
                <a:ea typeface="Calibri" panose="020F0502020204030204" pitchFamily="34" charset="0"/>
                <a:cs typeface="Times New Roman" panose="02020603050405020304" pitchFamily="18" charset="0"/>
                <a:sym typeface="Helvetica Neue" panose="020B0604020202020204" charset="0"/>
              </a:rPr>
            </a:br>
            <a:r>
              <a:rPr lang="hr-HR" altLang="sr-Latn-RS" sz="3200" b="1">
                <a:latin typeface="Calibri" panose="020F0502020204030204" pitchFamily="34" charset="0"/>
                <a:ea typeface="Calibri" panose="020F0502020204030204" pitchFamily="34" charset="0"/>
                <a:cs typeface="Times New Roman" panose="02020603050405020304" pitchFamily="18" charset="0"/>
                <a:sym typeface="Helvetica Neue" panose="020B0604020202020204" charset="0"/>
              </a:rPr>
              <a:t>svjedoci nade i graditelji mira </a:t>
            </a:r>
            <a:br>
              <a:rPr lang="hr-HR" altLang="sr-Latn-RS" sz="3200" b="1">
                <a:latin typeface="Calibri" panose="020F0502020204030204" pitchFamily="34" charset="0"/>
                <a:ea typeface="Calibri" panose="020F0502020204030204" pitchFamily="34" charset="0"/>
                <a:cs typeface="Times New Roman" panose="02020603050405020304" pitchFamily="18" charset="0"/>
                <a:sym typeface="Helvetica Neue" panose="020B0604020202020204" charset="0"/>
              </a:rPr>
            </a:br>
            <a:r>
              <a:rPr lang="hr-HR" altLang="sr-Latn-RS" sz="3200" b="1">
                <a:latin typeface="Calibri" panose="020F0502020204030204" pitchFamily="34" charset="0"/>
                <a:ea typeface="Calibri" panose="020F0502020204030204" pitchFamily="34" charset="0"/>
                <a:cs typeface="Times New Roman" panose="02020603050405020304" pitchFamily="18" charset="0"/>
                <a:sym typeface="Helvetica Neue" panose="020B0604020202020204" charset="0"/>
              </a:rPr>
              <a:t>u Crkvi i svijetu.</a:t>
            </a:r>
            <a:br>
              <a:rPr lang="hr-HR" altLang="sr-Latn-RS" sz="3200" b="1">
                <a:latin typeface="Calibri" panose="020F0502020204030204" pitchFamily="34" charset="0"/>
                <a:ea typeface="Calibri" panose="020F0502020204030204" pitchFamily="34" charset="0"/>
                <a:cs typeface="Times New Roman" panose="02020603050405020304" pitchFamily="18" charset="0"/>
                <a:sym typeface="Helvetica Neue" panose="020B0604020202020204" charset="0"/>
              </a:rPr>
            </a:br>
            <a:r>
              <a:rPr lang="hr-HR" altLang="sr-Latn-RS" sz="3200" b="1">
                <a:latin typeface="Calibri" panose="020F0502020204030204" pitchFamily="34" charset="0"/>
                <a:ea typeface="Calibri" panose="020F0502020204030204" pitchFamily="34" charset="0"/>
                <a:cs typeface="Times New Roman" panose="02020603050405020304" pitchFamily="18" charset="0"/>
                <a:sym typeface="Helvetica Neue" panose="020B0604020202020204" charset="0"/>
              </a:rPr>
              <a:t>Molimo te, ostani s nama, Gospodine, danas i svakog dana. Amen!</a:t>
            </a:r>
          </a:p>
        </p:txBody>
      </p:sp>
      <p:sp>
        <p:nvSpPr>
          <p:cNvPr id="55299" name="Google Shape;296;p24">
            <a:extLst>
              <a:ext uri="{FF2B5EF4-FFF2-40B4-BE49-F238E27FC236}">
                <a16:creationId xmlns:a16="http://schemas.microsoft.com/office/drawing/2014/main" id="{2EDCF696-53E6-483C-98E3-B73674F37B94}"/>
              </a:ext>
            </a:extLst>
          </p:cNvPr>
          <p:cNvSpPr>
            <a:spLocks noGrp="1" noChangeArrowheads="1"/>
          </p:cNvSpPr>
          <p:nvPr>
            <p:ph type="sldNum" sz="quarter" idx="10"/>
          </p:nvPr>
        </p:nvSpPr>
        <p:spPr>
          <a:noFill/>
        </p:spPr>
        <p:txBody>
          <a:bodyPr/>
          <a:lstStyle>
            <a:lvl1pPr>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90575" indent="-380990">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523962" indent="-304792">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2133547" indent="-304792">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743131" indent="-304792">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3352716"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962301"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4571886"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5181470"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219170" fontAlgn="base">
              <a:spcBef>
                <a:spcPct val="0"/>
              </a:spcBef>
              <a:spcAft>
                <a:spcPct val="0"/>
              </a:spcAft>
            </a:pPr>
            <a:fld id="{071D30A3-F543-4FDC-967F-AFB6E32CE8DA}" type="slidenum">
              <a:rPr lang="es-ES" altLang="sr-Latn-RS" sz="1067">
                <a:solidFill>
                  <a:srgbClr val="595959"/>
                </a:solidFill>
                <a:latin typeface="Helvetica Neue" charset="0"/>
                <a:sym typeface="Helvetica Neue" charset="0"/>
              </a:rPr>
              <a:pPr defTabSz="1219170" fontAlgn="base">
                <a:spcBef>
                  <a:spcPct val="0"/>
                </a:spcBef>
                <a:spcAft>
                  <a:spcPct val="0"/>
                </a:spcAft>
              </a:pPr>
              <a:t>46</a:t>
            </a:fld>
            <a:endParaRPr lang="sr-Latn-RS" altLang="sr-Latn-RS" sz="1067">
              <a:solidFill>
                <a:srgbClr val="595959"/>
              </a:solidFill>
              <a:latin typeface="Helvetica Neue" charset="0"/>
              <a:sym typeface="Helvetica Neue" charset="0"/>
            </a:endParaRPr>
          </a:p>
        </p:txBody>
      </p:sp>
      <p:pic>
        <p:nvPicPr>
          <p:cNvPr id="55300" name="Google Shape;297;p24">
            <a:extLst>
              <a:ext uri="{FF2B5EF4-FFF2-40B4-BE49-F238E27FC236}">
                <a16:creationId xmlns:a16="http://schemas.microsoft.com/office/drawing/2014/main" id="{7D050B71-74E3-4F24-9ED4-440DAD4B29B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17140" b="7880"/>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5301" name="Google Shape;298;p24">
            <a:extLst>
              <a:ext uri="{FF2B5EF4-FFF2-40B4-BE49-F238E27FC236}">
                <a16:creationId xmlns:a16="http://schemas.microsoft.com/office/drawing/2014/main" id="{B2F8DDF0-3F80-4DA8-99D7-46C5BEC98168}"/>
              </a:ext>
            </a:extLst>
          </p:cNvPr>
          <p:cNvCxnSpPr>
            <a:cxnSpLocks noChangeShapeType="1"/>
          </p:cNvCxnSpPr>
          <p:nvPr/>
        </p:nvCxnSpPr>
        <p:spPr bwMode="auto">
          <a:xfrm>
            <a:off x="6932085" y="6481233"/>
            <a:ext cx="2247900" cy="0"/>
          </a:xfrm>
          <a:prstGeom prst="straightConnector1">
            <a:avLst/>
          </a:prstGeom>
          <a:noFill/>
          <a:ln w="28575">
            <a:solidFill>
              <a:srgbClr val="DE8F32"/>
            </a:solidFill>
            <a:prstDash val="dot"/>
            <a:round/>
            <a:headEnd type="none" w="sm" len="sm"/>
            <a:tailEnd type="none" w="sm" len="sm"/>
          </a:ln>
          <a:extLst>
            <a:ext uri="{909E8E84-426E-40DD-AFC4-6F175D3DCCD1}">
              <a14:hiddenFill xmlns:a14="http://schemas.microsoft.com/office/drawing/2010/main">
                <a:noFill/>
              </a14:hiddenFill>
            </a:ext>
          </a:extLst>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zervirano mjesto broja slajda 3"/>
          <p:cNvSpPr>
            <a:spLocks noGrp="1"/>
          </p:cNvSpPr>
          <p:nvPr>
            <p:ph type="sldNum" sz="quarter" idx="12"/>
          </p:nvPr>
        </p:nvSpPr>
        <p:spPr/>
        <p:txBody>
          <a:bodyPr/>
          <a:lstStyle/>
          <a:p>
            <a:fld id="{F4AAECEA-261F-4AD3-82FB-6FB756E91862}" type="slidenum">
              <a:rPr lang="hr-HR" altLang="sr-Latn-RS"/>
              <a:pPr/>
              <a:t>47</a:t>
            </a:fld>
            <a:endParaRPr lang="hr-HR" altLang="sr-Latn-RS"/>
          </a:p>
        </p:txBody>
      </p:sp>
      <p:sp>
        <p:nvSpPr>
          <p:cNvPr id="891906" name="Text Box 2"/>
          <p:cNvSpPr txBox="1">
            <a:spLocks noChangeArrowheads="1"/>
          </p:cNvSpPr>
          <p:nvPr/>
        </p:nvSpPr>
        <p:spPr bwMode="auto">
          <a:xfrm>
            <a:off x="167425" y="44356"/>
            <a:ext cx="11848564" cy="6904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20000"/>
              </a:lnSpc>
              <a:spcBef>
                <a:spcPct val="50000"/>
              </a:spcBef>
            </a:pPr>
            <a:r>
              <a:rPr lang="hr-HR" altLang="sr-Latn-RS" sz="4000" b="1" dirty="0">
                <a:latin typeface="Tahoma" panose="020B0604030504040204" pitchFamily="34" charset="0"/>
              </a:rPr>
              <a:t>/:  Zahvali srcem prepunim,</a:t>
            </a:r>
            <a:br>
              <a:rPr lang="hr-HR" altLang="sr-Latn-RS" sz="4000" b="1" dirty="0">
                <a:latin typeface="Tahoma" panose="020B0604030504040204" pitchFamily="34" charset="0"/>
              </a:rPr>
            </a:br>
            <a:r>
              <a:rPr lang="hr-HR" altLang="sr-Latn-RS" sz="4000" b="1" dirty="0">
                <a:latin typeface="Tahoma" panose="020B0604030504040204" pitchFamily="34" charset="0"/>
              </a:rPr>
              <a:t>zahvali Ocu Svetomu,</a:t>
            </a:r>
            <a:br>
              <a:rPr lang="hr-HR" altLang="sr-Latn-RS" sz="4000" b="1" dirty="0">
                <a:latin typeface="Tahoma" panose="020B0604030504040204" pitchFamily="34" charset="0"/>
              </a:rPr>
            </a:br>
            <a:r>
              <a:rPr lang="hr-HR" altLang="sr-Latn-RS" sz="4000" b="1" dirty="0">
                <a:latin typeface="Tahoma" panose="020B0604030504040204" pitchFamily="34" charset="0"/>
              </a:rPr>
              <a:t>zahvali jer ti je dao</a:t>
            </a:r>
            <a:br>
              <a:rPr lang="hr-HR" altLang="sr-Latn-RS" sz="4000" b="1" dirty="0">
                <a:latin typeface="Tahoma" panose="020B0604030504040204" pitchFamily="34" charset="0"/>
              </a:rPr>
            </a:br>
            <a:r>
              <a:rPr lang="hr-HR" altLang="sr-Latn-RS" sz="4000" b="1" dirty="0">
                <a:latin typeface="Tahoma" panose="020B0604030504040204" pitchFamily="34" charset="0"/>
              </a:rPr>
              <a:t>Isusa, Sina svog!  :/</a:t>
            </a:r>
          </a:p>
          <a:p>
            <a:pPr algn="ctr">
              <a:lnSpc>
                <a:spcPct val="120000"/>
              </a:lnSpc>
              <a:spcBef>
                <a:spcPct val="50000"/>
              </a:spcBef>
            </a:pPr>
            <a:endParaRPr lang="hr-HR" altLang="sr-Latn-RS" sz="1100" b="1" dirty="0">
              <a:latin typeface="Tahoma" panose="020B0604030504040204" pitchFamily="34" charset="0"/>
            </a:endParaRPr>
          </a:p>
          <a:p>
            <a:pPr algn="ctr">
              <a:lnSpc>
                <a:spcPct val="120000"/>
              </a:lnSpc>
              <a:spcBef>
                <a:spcPct val="50000"/>
              </a:spcBef>
            </a:pPr>
            <a:r>
              <a:rPr lang="hr-HR" altLang="sr-Latn-RS" sz="4000" b="1" dirty="0">
                <a:latin typeface="Tahoma" panose="020B0604030504040204" pitchFamily="34" charset="0"/>
              </a:rPr>
              <a:t>/:  I sad neka slab kliče: "Ja sam jak",</a:t>
            </a:r>
            <a:br>
              <a:rPr lang="hr-HR" altLang="sr-Latn-RS" sz="4000" b="1" dirty="0">
                <a:latin typeface="Tahoma" panose="020B0604030504040204" pitchFamily="34" charset="0"/>
              </a:rPr>
            </a:br>
            <a:r>
              <a:rPr lang="hr-HR" altLang="sr-Latn-RS" sz="4000" b="1" dirty="0">
                <a:latin typeface="Tahoma" panose="020B0604030504040204" pitchFamily="34" charset="0"/>
              </a:rPr>
              <a:t>a siromah: "Ja sam bogat</a:t>
            </a:r>
            <a:br>
              <a:rPr lang="hr-HR" altLang="sr-Latn-RS" sz="4000" b="1" dirty="0">
                <a:latin typeface="Tahoma" panose="020B0604030504040204" pitchFamily="34" charset="0"/>
              </a:rPr>
            </a:br>
            <a:r>
              <a:rPr lang="hr-HR" altLang="sr-Latn-RS" sz="4000" b="1" dirty="0">
                <a:latin typeface="Tahoma" panose="020B0604030504040204" pitchFamily="34" charset="0"/>
              </a:rPr>
              <a:t>zbog onog što mi Bog učini!"  :/</a:t>
            </a:r>
          </a:p>
          <a:p>
            <a:pPr algn="ctr">
              <a:lnSpc>
                <a:spcPct val="120000"/>
              </a:lnSpc>
              <a:spcBef>
                <a:spcPct val="50000"/>
              </a:spcBef>
            </a:pPr>
            <a:r>
              <a:rPr lang="hr-HR" altLang="sr-Latn-RS" sz="4000" b="1" dirty="0">
                <a:latin typeface="Tahoma" panose="020B0604030504040204" pitchFamily="34" charset="0"/>
              </a:rPr>
              <a:t>Zahvali.</a:t>
            </a:r>
          </a:p>
        </p:txBody>
      </p:sp>
      <p:sp>
        <p:nvSpPr>
          <p:cNvPr id="891907" name="Line 3"/>
          <p:cNvSpPr>
            <a:spLocks noChangeShapeType="1"/>
          </p:cNvSpPr>
          <p:nvPr/>
        </p:nvSpPr>
        <p:spPr bwMode="auto">
          <a:xfrm>
            <a:off x="1703389" y="3213100"/>
            <a:ext cx="87852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Tree>
    <p:extLst>
      <p:ext uri="{BB962C8B-B14F-4D97-AF65-F5344CB8AC3E}">
        <p14:creationId xmlns:p14="http://schemas.microsoft.com/office/powerpoint/2010/main" val="23211958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zervirano mjesto broja slajda 3"/>
          <p:cNvSpPr>
            <a:spLocks noGrp="1"/>
          </p:cNvSpPr>
          <p:nvPr>
            <p:ph type="sldNum" sz="quarter" idx="12"/>
          </p:nvPr>
        </p:nvSpPr>
        <p:spPr/>
        <p:txBody>
          <a:bodyPr/>
          <a:lstStyle/>
          <a:p>
            <a:fld id="{75F3D340-DBBB-407C-9EBB-11DBF0048778}" type="slidenum">
              <a:rPr lang="hr-HR" altLang="sr-Latn-RS"/>
              <a:pPr/>
              <a:t>48</a:t>
            </a:fld>
            <a:endParaRPr lang="hr-HR" altLang="sr-Latn-RS"/>
          </a:p>
        </p:txBody>
      </p:sp>
      <p:sp>
        <p:nvSpPr>
          <p:cNvPr id="306178" name="Text Box 2"/>
          <p:cNvSpPr txBox="1">
            <a:spLocks noChangeArrowheads="1"/>
          </p:cNvSpPr>
          <p:nvPr/>
        </p:nvSpPr>
        <p:spPr bwMode="auto">
          <a:xfrm>
            <a:off x="0" y="70431"/>
            <a:ext cx="12192000" cy="6725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10000"/>
              </a:lnSpc>
            </a:pPr>
            <a:r>
              <a:rPr lang="hr-HR" altLang="sr-Latn-RS" sz="4400" b="1" dirty="0">
                <a:latin typeface="Tahoma" panose="020B0604030504040204" pitchFamily="34" charset="0"/>
              </a:rPr>
              <a:t>Kao Marija da Te ljubim,</a:t>
            </a:r>
          </a:p>
          <a:p>
            <a:pPr algn="ctr">
              <a:lnSpc>
                <a:spcPct val="110000"/>
              </a:lnSpc>
            </a:pPr>
            <a:r>
              <a:rPr lang="hr-HR" altLang="sr-Latn-RS" sz="4400" b="1" dirty="0">
                <a:latin typeface="Tahoma" panose="020B0604030504040204" pitchFamily="34" charset="0"/>
              </a:rPr>
              <a:t>Tvoju Riječ da čuvam ja.</a:t>
            </a:r>
          </a:p>
          <a:p>
            <a:pPr algn="ctr">
              <a:lnSpc>
                <a:spcPct val="110000"/>
              </a:lnSpc>
            </a:pPr>
            <a:r>
              <a:rPr lang="hr-HR" altLang="sr-Latn-RS" sz="4400" b="1" dirty="0">
                <a:latin typeface="Tahoma" panose="020B0604030504040204" pitchFamily="34" charset="0"/>
              </a:rPr>
              <a:t>Kao Marija da je nosim </a:t>
            </a:r>
          </a:p>
          <a:p>
            <a:pPr algn="ctr">
              <a:lnSpc>
                <a:spcPct val="110000"/>
              </a:lnSpc>
            </a:pPr>
            <a:r>
              <a:rPr lang="hr-HR" altLang="sr-Latn-RS" sz="4400" b="1" dirty="0">
                <a:latin typeface="Tahoma" panose="020B0604030504040204" pitchFamily="34" charset="0"/>
              </a:rPr>
              <a:t>sred srca svojega.</a:t>
            </a:r>
          </a:p>
          <a:p>
            <a:pPr algn="ctr">
              <a:lnSpc>
                <a:spcPct val="110000"/>
              </a:lnSpc>
            </a:pPr>
            <a:endParaRPr lang="hr-HR" altLang="sr-Latn-RS" sz="4400" b="1" dirty="0">
              <a:latin typeface="Tahoma" panose="020B0604030504040204" pitchFamily="34" charset="0"/>
            </a:endParaRPr>
          </a:p>
          <a:p>
            <a:pPr algn="ctr">
              <a:lnSpc>
                <a:spcPct val="110000"/>
              </a:lnSpc>
            </a:pPr>
            <a:r>
              <a:rPr lang="hr-HR" altLang="sr-Latn-RS" sz="4400" b="1" dirty="0">
                <a:latin typeface="Tahoma" panose="020B0604030504040204" pitchFamily="34" charset="0"/>
              </a:rPr>
              <a:t>Samo Tebi da se klanjam,</a:t>
            </a:r>
          </a:p>
          <a:p>
            <a:pPr algn="ctr">
              <a:lnSpc>
                <a:spcPct val="110000"/>
              </a:lnSpc>
            </a:pPr>
            <a:r>
              <a:rPr lang="hr-HR" altLang="sr-Latn-RS" sz="4400" b="1" dirty="0">
                <a:latin typeface="Tahoma" panose="020B0604030504040204" pitchFamily="34" charset="0"/>
              </a:rPr>
              <a:t>samo Tebi predam sve,</a:t>
            </a:r>
          </a:p>
          <a:p>
            <a:pPr algn="ctr">
              <a:lnSpc>
                <a:spcPct val="110000"/>
              </a:lnSpc>
            </a:pPr>
            <a:r>
              <a:rPr lang="hr-HR" altLang="sr-Latn-RS" sz="4400" b="1" dirty="0">
                <a:latin typeface="Tahoma" panose="020B0604030504040204" pitchFamily="34" charset="0"/>
              </a:rPr>
              <a:t>da Te ljubim srcem cijelim,</a:t>
            </a:r>
          </a:p>
          <a:p>
            <a:pPr algn="ctr">
              <a:lnSpc>
                <a:spcPct val="110000"/>
              </a:lnSpc>
            </a:pPr>
            <a:r>
              <a:rPr lang="hr-HR" altLang="sr-Latn-RS" sz="4400" b="1" dirty="0">
                <a:latin typeface="Tahoma" panose="020B0604030504040204" pitchFamily="34" charset="0"/>
              </a:rPr>
              <a:t>kao Marija, Isuse.</a:t>
            </a:r>
          </a:p>
        </p:txBody>
      </p:sp>
      <p:sp>
        <p:nvSpPr>
          <p:cNvPr id="306179" name="Text Box 3"/>
          <p:cNvSpPr txBox="1">
            <a:spLocks noChangeArrowheads="1"/>
          </p:cNvSpPr>
          <p:nvPr/>
        </p:nvSpPr>
        <p:spPr bwMode="auto">
          <a:xfrm>
            <a:off x="10128250" y="0"/>
            <a:ext cx="539750" cy="558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hr-HR" altLang="sr-Latn-RS" sz="3000" b="1">
                <a:latin typeface="Tahoma" panose="020B0604030504040204" pitchFamily="34" charset="0"/>
              </a:rPr>
              <a:t>1</a:t>
            </a:r>
          </a:p>
        </p:txBody>
      </p:sp>
      <p:sp>
        <p:nvSpPr>
          <p:cNvPr id="306180" name="Line 4"/>
          <p:cNvSpPr>
            <a:spLocks noChangeShapeType="1"/>
          </p:cNvSpPr>
          <p:nvPr/>
        </p:nvSpPr>
        <p:spPr bwMode="auto">
          <a:xfrm>
            <a:off x="2351088" y="3429000"/>
            <a:ext cx="7416800"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Tree>
    <p:extLst>
      <p:ext uri="{BB962C8B-B14F-4D97-AF65-F5344CB8AC3E}">
        <p14:creationId xmlns:p14="http://schemas.microsoft.com/office/powerpoint/2010/main" val="31952414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zervirano mjesto broja slajda 3"/>
          <p:cNvSpPr>
            <a:spLocks noGrp="1"/>
          </p:cNvSpPr>
          <p:nvPr>
            <p:ph type="sldNum" sz="quarter" idx="12"/>
          </p:nvPr>
        </p:nvSpPr>
        <p:spPr/>
        <p:txBody>
          <a:bodyPr/>
          <a:lstStyle/>
          <a:p>
            <a:fld id="{AA8C1067-8EC0-4485-A593-8E0F32CBF445}" type="slidenum">
              <a:rPr lang="hr-HR" altLang="sr-Latn-RS"/>
              <a:pPr/>
              <a:t>49</a:t>
            </a:fld>
            <a:endParaRPr lang="hr-HR" altLang="sr-Latn-RS"/>
          </a:p>
        </p:txBody>
      </p:sp>
      <p:sp>
        <p:nvSpPr>
          <p:cNvPr id="307202" name="Text Box 2"/>
          <p:cNvSpPr txBox="1">
            <a:spLocks noChangeArrowheads="1"/>
          </p:cNvSpPr>
          <p:nvPr/>
        </p:nvSpPr>
        <p:spPr bwMode="auto">
          <a:xfrm>
            <a:off x="0" y="70428"/>
            <a:ext cx="12192000" cy="6725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10000"/>
              </a:lnSpc>
            </a:pPr>
            <a:r>
              <a:rPr lang="hr-HR" altLang="sr-Latn-RS" sz="4400" b="1" dirty="0">
                <a:latin typeface="Tahoma" panose="020B0604030504040204" pitchFamily="34" charset="0"/>
              </a:rPr>
              <a:t>Kao Marija da Te ljubim,</a:t>
            </a:r>
          </a:p>
          <a:p>
            <a:pPr algn="ctr">
              <a:lnSpc>
                <a:spcPct val="110000"/>
              </a:lnSpc>
            </a:pPr>
            <a:r>
              <a:rPr lang="hr-HR" altLang="sr-Latn-RS" sz="4400" b="1" dirty="0">
                <a:latin typeface="Tahoma" panose="020B0604030504040204" pitchFamily="34" charset="0"/>
              </a:rPr>
              <a:t>Tvoju bol da dijelim ja.</a:t>
            </a:r>
          </a:p>
          <a:p>
            <a:pPr algn="ctr">
              <a:lnSpc>
                <a:spcPct val="110000"/>
              </a:lnSpc>
            </a:pPr>
            <a:r>
              <a:rPr lang="hr-HR" altLang="sr-Latn-RS" sz="4400" b="1" dirty="0">
                <a:latin typeface="Tahoma" panose="020B0604030504040204" pitchFamily="34" charset="0"/>
              </a:rPr>
              <a:t>Kao Marija da Te pratim, </a:t>
            </a:r>
          </a:p>
          <a:p>
            <a:pPr algn="ctr">
              <a:lnSpc>
                <a:spcPct val="110000"/>
              </a:lnSpc>
            </a:pPr>
            <a:r>
              <a:rPr lang="hr-HR" altLang="sr-Latn-RS" sz="4400" b="1" dirty="0">
                <a:latin typeface="Tahoma" panose="020B0604030504040204" pitchFamily="34" charset="0"/>
              </a:rPr>
              <a:t>sve do križa Tvojega.</a:t>
            </a:r>
          </a:p>
          <a:p>
            <a:pPr algn="ctr">
              <a:lnSpc>
                <a:spcPct val="110000"/>
              </a:lnSpc>
            </a:pPr>
            <a:endParaRPr lang="hr-HR" altLang="sr-Latn-RS" sz="4400" b="1" dirty="0">
              <a:latin typeface="Tahoma" panose="020B0604030504040204" pitchFamily="34" charset="0"/>
            </a:endParaRPr>
          </a:p>
          <a:p>
            <a:pPr algn="ctr">
              <a:lnSpc>
                <a:spcPct val="110000"/>
              </a:lnSpc>
            </a:pPr>
            <a:r>
              <a:rPr lang="hr-HR" altLang="sr-Latn-RS" sz="4400" b="1" dirty="0">
                <a:latin typeface="Tahoma" panose="020B0604030504040204" pitchFamily="34" charset="0"/>
              </a:rPr>
              <a:t>Samo Tebi da se klanjam,</a:t>
            </a:r>
          </a:p>
          <a:p>
            <a:pPr algn="ctr">
              <a:lnSpc>
                <a:spcPct val="110000"/>
              </a:lnSpc>
            </a:pPr>
            <a:r>
              <a:rPr lang="hr-HR" altLang="sr-Latn-RS" sz="4400" b="1" dirty="0">
                <a:latin typeface="Tahoma" panose="020B0604030504040204" pitchFamily="34" charset="0"/>
              </a:rPr>
              <a:t>samo Tebi predam sve,</a:t>
            </a:r>
          </a:p>
          <a:p>
            <a:pPr algn="ctr">
              <a:lnSpc>
                <a:spcPct val="110000"/>
              </a:lnSpc>
            </a:pPr>
            <a:r>
              <a:rPr lang="hr-HR" altLang="sr-Latn-RS" sz="4400" b="1" dirty="0">
                <a:latin typeface="Tahoma" panose="020B0604030504040204" pitchFamily="34" charset="0"/>
              </a:rPr>
              <a:t>da Te ljubim srcem cijelim,</a:t>
            </a:r>
          </a:p>
          <a:p>
            <a:pPr algn="ctr">
              <a:lnSpc>
                <a:spcPct val="110000"/>
              </a:lnSpc>
            </a:pPr>
            <a:r>
              <a:rPr lang="hr-HR" altLang="sr-Latn-RS" sz="4400" b="1" dirty="0">
                <a:latin typeface="Tahoma" panose="020B0604030504040204" pitchFamily="34" charset="0"/>
              </a:rPr>
              <a:t>kao Marija, Isuse.</a:t>
            </a:r>
          </a:p>
        </p:txBody>
      </p:sp>
      <p:sp>
        <p:nvSpPr>
          <p:cNvPr id="307203" name="Text Box 3"/>
          <p:cNvSpPr txBox="1">
            <a:spLocks noChangeArrowheads="1"/>
          </p:cNvSpPr>
          <p:nvPr/>
        </p:nvSpPr>
        <p:spPr bwMode="auto">
          <a:xfrm>
            <a:off x="10128250" y="0"/>
            <a:ext cx="539750" cy="558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hr-HR" altLang="sr-Latn-RS" sz="3000" b="1">
                <a:latin typeface="Tahoma" panose="020B0604030504040204" pitchFamily="34" charset="0"/>
              </a:rPr>
              <a:t>2</a:t>
            </a:r>
          </a:p>
        </p:txBody>
      </p:sp>
      <p:sp>
        <p:nvSpPr>
          <p:cNvPr id="307204" name="Line 4"/>
          <p:cNvSpPr>
            <a:spLocks noChangeShapeType="1"/>
          </p:cNvSpPr>
          <p:nvPr/>
        </p:nvSpPr>
        <p:spPr bwMode="auto">
          <a:xfrm>
            <a:off x="2351088" y="3429000"/>
            <a:ext cx="7416800"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Tree>
    <p:extLst>
      <p:ext uri="{BB962C8B-B14F-4D97-AF65-F5344CB8AC3E}">
        <p14:creationId xmlns:p14="http://schemas.microsoft.com/office/powerpoint/2010/main" val="1093700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5"/>
          <p:cNvSpPr>
            <a:spLocks noGrp="1"/>
          </p:cNvSpPr>
          <p:nvPr>
            <p:ph type="sldNum" sz="quarter" idx="12"/>
          </p:nvPr>
        </p:nvSpPr>
        <p:spPr/>
        <p:txBody>
          <a:bodyPr/>
          <a:lstStyle/>
          <a:p>
            <a:fld id="{3178852B-1A32-4E48-A311-A5E388DE4356}" type="slidenum">
              <a:rPr lang="pl-PL" altLang="sr-Latn-RS"/>
              <a:pPr/>
              <a:t>5</a:t>
            </a:fld>
            <a:endParaRPr lang="pl-PL" altLang="sr-Latn-RS"/>
          </a:p>
        </p:txBody>
      </p:sp>
      <p:sp>
        <p:nvSpPr>
          <p:cNvPr id="1789954" name="Rectangle 2"/>
          <p:cNvSpPr>
            <a:spLocks noGrp="1" noChangeArrowheads="1"/>
          </p:cNvSpPr>
          <p:nvPr>
            <p:ph type="ctrTitle"/>
          </p:nvPr>
        </p:nvSpPr>
        <p:spPr>
          <a:xfrm>
            <a:off x="0" y="1210616"/>
            <a:ext cx="12192000" cy="4249739"/>
          </a:xfrm>
        </p:spPr>
        <p:txBody>
          <a:bodyPr anchor="ctr">
            <a:noAutofit/>
          </a:bodyPr>
          <a:lstStyle/>
          <a:p>
            <a:pPr>
              <a:lnSpc>
                <a:spcPct val="130000"/>
              </a:lnSpc>
            </a:pPr>
            <a:r>
              <a:rPr lang="hr-HR" altLang="sr-Latn-RS" sz="5400" dirty="0">
                <a:effectLst>
                  <a:outerShdw blurRad="38100" dist="38100" dir="2700000" algn="tl">
                    <a:srgbClr val="000000">
                      <a:alpha val="43137"/>
                    </a:srgbClr>
                  </a:outerShdw>
                </a:effectLst>
                <a:latin typeface="Tahoma" panose="020B0604030504040204" pitchFamily="34" charset="0"/>
              </a:rPr>
              <a:t>3. O da bude mir na cijelom svijetu:</a:t>
            </a:r>
            <a:br>
              <a:rPr lang="hr-HR" altLang="sr-Latn-RS" sz="5400" dirty="0">
                <a:effectLst>
                  <a:outerShdw blurRad="38100" dist="38100" dir="2700000" algn="tl">
                    <a:srgbClr val="000000">
                      <a:alpha val="43137"/>
                    </a:srgbClr>
                  </a:outerShdw>
                </a:effectLst>
                <a:latin typeface="Tahoma" panose="020B0604030504040204" pitchFamily="34" charset="0"/>
              </a:rPr>
            </a:br>
            <a:r>
              <a:rPr lang="hr-HR" altLang="sr-Latn-RS" sz="5400" dirty="0">
                <a:effectLst>
                  <a:outerShdw blurRad="38100" dist="38100" dir="2700000" algn="tl">
                    <a:srgbClr val="000000">
                      <a:alpha val="43137"/>
                    </a:srgbClr>
                  </a:outerShdw>
                </a:effectLst>
                <a:latin typeface="Tahoma" panose="020B0604030504040204" pitchFamily="34" charset="0"/>
              </a:rPr>
              <a:t>sveti mir što, Kriste, obećavaš!</a:t>
            </a:r>
            <a:br>
              <a:rPr lang="hr-HR" altLang="sr-Latn-RS" sz="5400" dirty="0">
                <a:effectLst>
                  <a:outerShdw blurRad="38100" dist="38100" dir="2700000" algn="tl">
                    <a:srgbClr val="000000">
                      <a:alpha val="43137"/>
                    </a:srgbClr>
                  </a:outerShdw>
                </a:effectLst>
                <a:latin typeface="Tahoma" panose="020B0604030504040204" pitchFamily="34" charset="0"/>
              </a:rPr>
            </a:br>
            <a:r>
              <a:rPr lang="hr-HR" altLang="sr-Latn-RS" sz="5400" dirty="0">
                <a:effectLst>
                  <a:outerShdw blurRad="38100" dist="38100" dir="2700000" algn="tl">
                    <a:srgbClr val="000000">
                      <a:alpha val="43137"/>
                    </a:srgbClr>
                  </a:outerShdw>
                </a:effectLst>
                <a:latin typeface="Tahoma" panose="020B0604030504040204" pitchFamily="34" charset="0"/>
              </a:rPr>
              <a:t>O da bude u svakome srcu</a:t>
            </a:r>
            <a:br>
              <a:rPr lang="hr-HR" altLang="sr-Latn-RS" sz="5400" dirty="0">
                <a:effectLst>
                  <a:outerShdw blurRad="38100" dist="38100" dir="2700000" algn="tl">
                    <a:srgbClr val="000000">
                      <a:alpha val="43137"/>
                    </a:srgbClr>
                  </a:outerShdw>
                </a:effectLst>
                <a:latin typeface="Tahoma" panose="020B0604030504040204" pitchFamily="34" charset="0"/>
              </a:rPr>
            </a:br>
            <a:r>
              <a:rPr lang="hr-HR" altLang="sr-Latn-RS" sz="5400" dirty="0">
                <a:effectLst>
                  <a:outerShdw blurRad="38100" dist="38100" dir="2700000" algn="tl">
                    <a:srgbClr val="000000">
                      <a:alpha val="43137"/>
                    </a:srgbClr>
                  </a:outerShdw>
                </a:effectLst>
                <a:latin typeface="Tahoma" panose="020B0604030504040204" pitchFamily="34" charset="0"/>
              </a:rPr>
              <a:t>oganj živi što ga ti razgaraš!</a:t>
            </a:r>
          </a:p>
        </p:txBody>
      </p:sp>
      <p:pic>
        <p:nvPicPr>
          <p:cNvPr id="4" name="Google Shape;132;p20">
            <a:extLst>
              <a:ext uri="{FF2B5EF4-FFF2-40B4-BE49-F238E27FC236}">
                <a16:creationId xmlns:a16="http://schemas.microsoft.com/office/drawing/2014/main" id="{C7330BD6-AD95-4A30-920C-B148C8E4E252}"/>
              </a:ext>
            </a:extLst>
          </p:cNvPr>
          <p:cNvPicPr preferRelativeResize="0"/>
          <p:nvPr/>
        </p:nvPicPr>
        <p:blipFill rotWithShape="1">
          <a:blip r:embed="rId3">
            <a:alphaModFix amt="10000"/>
          </a:blip>
          <a:srcRect l="25849" b="4168"/>
          <a:stretch/>
        </p:blipFill>
        <p:spPr>
          <a:xfrm>
            <a:off x="0" y="117693"/>
            <a:ext cx="5969000" cy="6740307"/>
          </a:xfrm>
          <a:prstGeom prst="rect">
            <a:avLst/>
          </a:prstGeom>
          <a:noFill/>
          <a:ln>
            <a:noFill/>
          </a:ln>
        </p:spPr>
      </p:pic>
    </p:spTree>
    <p:extLst>
      <p:ext uri="{BB962C8B-B14F-4D97-AF65-F5344CB8AC3E}">
        <p14:creationId xmlns:p14="http://schemas.microsoft.com/office/powerpoint/2010/main" val="27446491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zervirano mjesto broja slajda 3"/>
          <p:cNvSpPr>
            <a:spLocks noGrp="1"/>
          </p:cNvSpPr>
          <p:nvPr>
            <p:ph type="sldNum" sz="quarter" idx="12"/>
          </p:nvPr>
        </p:nvSpPr>
        <p:spPr/>
        <p:txBody>
          <a:bodyPr/>
          <a:lstStyle/>
          <a:p>
            <a:fld id="{F2F29EB7-4114-446B-911A-FFB9C9CE8581}" type="slidenum">
              <a:rPr lang="hr-HR" altLang="sr-Latn-RS"/>
              <a:pPr/>
              <a:t>50</a:t>
            </a:fld>
            <a:endParaRPr lang="hr-HR" altLang="sr-Latn-RS"/>
          </a:p>
        </p:txBody>
      </p:sp>
      <p:sp>
        <p:nvSpPr>
          <p:cNvPr id="308226" name="Text Box 2"/>
          <p:cNvSpPr txBox="1">
            <a:spLocks noChangeArrowheads="1"/>
          </p:cNvSpPr>
          <p:nvPr/>
        </p:nvSpPr>
        <p:spPr bwMode="auto">
          <a:xfrm>
            <a:off x="0" y="70430"/>
            <a:ext cx="12192000" cy="6725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10000"/>
              </a:lnSpc>
            </a:pPr>
            <a:r>
              <a:rPr lang="hr-HR" altLang="sr-Latn-RS" sz="4400" b="1" dirty="0">
                <a:latin typeface="Tahoma" panose="020B0604030504040204" pitchFamily="34" charset="0"/>
              </a:rPr>
              <a:t>Kao Marija da Te ljubim,</a:t>
            </a:r>
          </a:p>
          <a:p>
            <a:pPr algn="ctr">
              <a:lnSpc>
                <a:spcPct val="110000"/>
              </a:lnSpc>
            </a:pPr>
            <a:r>
              <a:rPr lang="hr-HR" altLang="sr-Latn-RS" sz="4400" b="1" dirty="0">
                <a:latin typeface="Tahoma" panose="020B0604030504040204" pitchFamily="34" charset="0"/>
              </a:rPr>
              <a:t>Tvoj put da slijedim ja.</a:t>
            </a:r>
          </a:p>
          <a:p>
            <a:pPr algn="ctr">
              <a:lnSpc>
                <a:spcPct val="110000"/>
              </a:lnSpc>
            </a:pPr>
            <a:r>
              <a:rPr lang="hr-HR" altLang="sr-Latn-RS" sz="4400" b="1" dirty="0">
                <a:latin typeface="Tahoma" panose="020B0604030504040204" pitchFamily="34" charset="0"/>
              </a:rPr>
              <a:t>Kao Marija da Ti služim, </a:t>
            </a:r>
          </a:p>
          <a:p>
            <a:pPr algn="ctr">
              <a:lnSpc>
                <a:spcPct val="110000"/>
              </a:lnSpc>
            </a:pPr>
            <a:r>
              <a:rPr lang="hr-HR" altLang="sr-Latn-RS" sz="4400" b="1" dirty="0">
                <a:latin typeface="Tahoma" panose="020B0604030504040204" pitchFamily="34" charset="0"/>
              </a:rPr>
              <a:t>da Ti predam život sav.</a:t>
            </a:r>
          </a:p>
          <a:p>
            <a:pPr algn="ctr">
              <a:lnSpc>
                <a:spcPct val="110000"/>
              </a:lnSpc>
            </a:pPr>
            <a:endParaRPr lang="hr-HR" altLang="sr-Latn-RS" sz="4400" b="1" dirty="0">
              <a:latin typeface="Tahoma" panose="020B0604030504040204" pitchFamily="34" charset="0"/>
            </a:endParaRPr>
          </a:p>
          <a:p>
            <a:pPr algn="ctr">
              <a:lnSpc>
                <a:spcPct val="110000"/>
              </a:lnSpc>
            </a:pPr>
            <a:r>
              <a:rPr lang="hr-HR" altLang="sr-Latn-RS" sz="4400" b="1" dirty="0">
                <a:latin typeface="Tahoma" panose="020B0604030504040204" pitchFamily="34" charset="0"/>
              </a:rPr>
              <a:t>Samo Tebi da se klanjam,</a:t>
            </a:r>
          </a:p>
          <a:p>
            <a:pPr algn="ctr">
              <a:lnSpc>
                <a:spcPct val="110000"/>
              </a:lnSpc>
            </a:pPr>
            <a:r>
              <a:rPr lang="hr-HR" altLang="sr-Latn-RS" sz="4400" b="1" dirty="0">
                <a:latin typeface="Tahoma" panose="020B0604030504040204" pitchFamily="34" charset="0"/>
              </a:rPr>
              <a:t>samo Tebi predam sve,</a:t>
            </a:r>
          </a:p>
          <a:p>
            <a:pPr algn="ctr">
              <a:lnSpc>
                <a:spcPct val="110000"/>
              </a:lnSpc>
            </a:pPr>
            <a:r>
              <a:rPr lang="hr-HR" altLang="sr-Latn-RS" sz="4400" b="1" dirty="0">
                <a:latin typeface="Tahoma" panose="020B0604030504040204" pitchFamily="34" charset="0"/>
              </a:rPr>
              <a:t>da Te ljubim srcem cijelim,</a:t>
            </a:r>
          </a:p>
          <a:p>
            <a:pPr algn="ctr">
              <a:lnSpc>
                <a:spcPct val="110000"/>
              </a:lnSpc>
            </a:pPr>
            <a:r>
              <a:rPr lang="hr-HR" altLang="sr-Latn-RS" sz="4400" b="1" dirty="0">
                <a:latin typeface="Tahoma" panose="020B0604030504040204" pitchFamily="34" charset="0"/>
              </a:rPr>
              <a:t>kao Marija, Isuse.</a:t>
            </a:r>
          </a:p>
        </p:txBody>
      </p:sp>
      <p:sp>
        <p:nvSpPr>
          <p:cNvPr id="308227" name="Text Box 3"/>
          <p:cNvSpPr txBox="1">
            <a:spLocks noChangeArrowheads="1"/>
          </p:cNvSpPr>
          <p:nvPr/>
        </p:nvSpPr>
        <p:spPr bwMode="auto">
          <a:xfrm>
            <a:off x="10128250" y="0"/>
            <a:ext cx="539750" cy="558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hr-HR" altLang="sr-Latn-RS" sz="3000" b="1">
                <a:latin typeface="Tahoma" panose="020B0604030504040204" pitchFamily="34" charset="0"/>
              </a:rPr>
              <a:t>3</a:t>
            </a:r>
          </a:p>
        </p:txBody>
      </p:sp>
      <p:sp>
        <p:nvSpPr>
          <p:cNvPr id="308228" name="Line 4"/>
          <p:cNvSpPr>
            <a:spLocks noChangeShapeType="1"/>
          </p:cNvSpPr>
          <p:nvPr/>
        </p:nvSpPr>
        <p:spPr bwMode="auto">
          <a:xfrm>
            <a:off x="2351088" y="3429000"/>
            <a:ext cx="7416800"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Tree>
    <p:extLst>
      <p:ext uri="{BB962C8B-B14F-4D97-AF65-F5344CB8AC3E}">
        <p14:creationId xmlns:p14="http://schemas.microsoft.com/office/powerpoint/2010/main" val="4709445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5"/>
          <p:cNvSpPr>
            <a:spLocks noGrp="1"/>
          </p:cNvSpPr>
          <p:nvPr>
            <p:ph type="sldNum" sz="quarter" idx="12"/>
          </p:nvPr>
        </p:nvSpPr>
        <p:spPr/>
        <p:txBody>
          <a:bodyPr/>
          <a:lstStyle/>
          <a:p>
            <a:fld id="{E38C28C5-FEC7-41A5-AE46-EB3803D473D4}" type="slidenum">
              <a:rPr lang="hr-HR" altLang="sr-Latn-RS"/>
              <a:pPr/>
              <a:t>51</a:t>
            </a:fld>
            <a:endParaRPr lang="hr-HR" altLang="sr-Latn-RS"/>
          </a:p>
        </p:txBody>
      </p:sp>
      <p:sp>
        <p:nvSpPr>
          <p:cNvPr id="564226" name="Text Box 2"/>
          <p:cNvSpPr txBox="1">
            <a:spLocks noChangeArrowheads="1"/>
          </p:cNvSpPr>
          <p:nvPr/>
        </p:nvSpPr>
        <p:spPr bwMode="auto">
          <a:xfrm>
            <a:off x="1524000" y="1449389"/>
            <a:ext cx="9144000" cy="320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50000"/>
              </a:spcBef>
            </a:pPr>
            <a:r>
              <a:rPr lang="hr-HR" altLang="sr-Latn-RS" sz="4000" b="1" dirty="0">
                <a:latin typeface="Tahoma" panose="020B0604030504040204" pitchFamily="34" charset="0"/>
              </a:rPr>
              <a:t>/:  Ostani s nama jer večer je,</a:t>
            </a:r>
          </a:p>
          <a:p>
            <a:pPr algn="ctr">
              <a:lnSpc>
                <a:spcPct val="90000"/>
              </a:lnSpc>
              <a:spcBef>
                <a:spcPct val="50000"/>
              </a:spcBef>
            </a:pPr>
            <a:r>
              <a:rPr lang="hr-HR" altLang="sr-Latn-RS" sz="4000" b="1" dirty="0">
                <a:latin typeface="Tahoma" panose="020B0604030504040204" pitchFamily="34" charset="0"/>
              </a:rPr>
              <a:t>ostani Gospode!</a:t>
            </a:r>
          </a:p>
          <a:p>
            <a:pPr algn="ctr">
              <a:lnSpc>
                <a:spcPct val="90000"/>
              </a:lnSpc>
              <a:spcBef>
                <a:spcPct val="50000"/>
              </a:spcBef>
            </a:pPr>
            <a:r>
              <a:rPr lang="hr-HR" altLang="sr-Latn-RS" sz="4000" b="1" dirty="0">
                <a:latin typeface="Tahoma" panose="020B0604030504040204" pitchFamily="34" charset="0"/>
              </a:rPr>
              <a:t>Ostani s nama jer mrači se,</a:t>
            </a:r>
          </a:p>
          <a:p>
            <a:pPr algn="ctr">
              <a:lnSpc>
                <a:spcPct val="90000"/>
              </a:lnSpc>
              <a:spcBef>
                <a:spcPct val="50000"/>
              </a:spcBef>
            </a:pPr>
            <a:r>
              <a:rPr lang="hr-HR" altLang="sr-Latn-RS" sz="4000" b="1" dirty="0">
                <a:latin typeface="Tahoma" panose="020B0604030504040204" pitchFamily="34" charset="0"/>
              </a:rPr>
              <a:t>ostani Gospodine!  :/</a:t>
            </a:r>
          </a:p>
        </p:txBody>
      </p:sp>
    </p:spTree>
    <p:extLst>
      <p:ext uri="{BB962C8B-B14F-4D97-AF65-F5344CB8AC3E}">
        <p14:creationId xmlns:p14="http://schemas.microsoft.com/office/powerpoint/2010/main" val="39790473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zervirano mjesto broja slajda 5"/>
          <p:cNvSpPr>
            <a:spLocks noGrp="1"/>
          </p:cNvSpPr>
          <p:nvPr>
            <p:ph type="sldNum" sz="quarter" idx="12"/>
          </p:nvPr>
        </p:nvSpPr>
        <p:spPr/>
        <p:txBody>
          <a:bodyPr/>
          <a:lstStyle/>
          <a:p>
            <a:fld id="{8238BA09-5A3B-434F-B41E-9D6079345381}" type="slidenum">
              <a:rPr lang="hr-HR" altLang="sr-Latn-RS"/>
              <a:pPr/>
              <a:t>52</a:t>
            </a:fld>
            <a:endParaRPr lang="hr-HR" altLang="sr-Latn-RS"/>
          </a:p>
        </p:txBody>
      </p:sp>
      <p:sp>
        <p:nvSpPr>
          <p:cNvPr id="566274" name="Text Box 2"/>
          <p:cNvSpPr txBox="1">
            <a:spLocks noChangeArrowheads="1"/>
          </p:cNvSpPr>
          <p:nvPr/>
        </p:nvSpPr>
        <p:spPr bwMode="auto">
          <a:xfrm>
            <a:off x="1524000" y="814389"/>
            <a:ext cx="9144000" cy="527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10000"/>
              </a:lnSpc>
              <a:spcBef>
                <a:spcPct val="50000"/>
              </a:spcBef>
            </a:pPr>
            <a:r>
              <a:rPr lang="hr-HR" altLang="sr-Latn-RS" sz="3500" b="1">
                <a:latin typeface="Tahoma" panose="020B0604030504040204" pitchFamily="34" charset="0"/>
              </a:rPr>
              <a:t>Dvojica braće išli su tužni</a:t>
            </a:r>
            <a:br>
              <a:rPr lang="hr-HR" altLang="sr-Latn-RS" sz="3500" b="1">
                <a:latin typeface="Tahoma" panose="020B0604030504040204" pitchFamily="34" charset="0"/>
              </a:rPr>
            </a:br>
            <a:r>
              <a:rPr lang="hr-HR" altLang="sr-Latn-RS" sz="3500" b="1">
                <a:latin typeface="Tahoma" panose="020B0604030504040204" pitchFamily="34" charset="0"/>
              </a:rPr>
              <a:t>što Isus umrije,</a:t>
            </a:r>
            <a:br>
              <a:rPr lang="hr-HR" altLang="sr-Latn-RS" sz="3500" b="1">
                <a:latin typeface="Tahoma" panose="020B0604030504040204" pitchFamily="34" charset="0"/>
              </a:rPr>
            </a:br>
            <a:r>
              <a:rPr lang="hr-HR" altLang="sr-Latn-RS" sz="3500" b="1">
                <a:latin typeface="Tahoma" panose="020B0604030504040204" pitchFamily="34" charset="0"/>
              </a:rPr>
              <a:t>al' dođe Isus uskrsli k njima</a:t>
            </a:r>
            <a:br>
              <a:rPr lang="hr-HR" altLang="sr-Latn-RS" sz="3500" b="1">
                <a:latin typeface="Tahoma" panose="020B0604030504040204" pitchFamily="34" charset="0"/>
              </a:rPr>
            </a:br>
            <a:r>
              <a:rPr lang="hr-HR" altLang="sr-Latn-RS" sz="3500" b="1">
                <a:latin typeface="Tahoma" panose="020B0604030504040204" pitchFamily="34" charset="0"/>
              </a:rPr>
              <a:t>i tuga ih mine u tren.</a:t>
            </a:r>
          </a:p>
          <a:p>
            <a:pPr algn="ctr">
              <a:lnSpc>
                <a:spcPct val="110000"/>
              </a:lnSpc>
              <a:spcBef>
                <a:spcPct val="50000"/>
              </a:spcBef>
            </a:pPr>
            <a:endParaRPr lang="hr-HR" altLang="sr-Latn-RS" sz="2000" b="1">
              <a:latin typeface="Tahoma" panose="020B0604030504040204" pitchFamily="34" charset="0"/>
            </a:endParaRPr>
          </a:p>
          <a:p>
            <a:pPr algn="ctr">
              <a:lnSpc>
                <a:spcPct val="110000"/>
              </a:lnSpc>
            </a:pPr>
            <a:r>
              <a:rPr lang="hr-HR" altLang="sr-Latn-RS" sz="3500" b="1">
                <a:latin typeface="Tahoma" panose="020B0604030504040204" pitchFamily="34" charset="0"/>
              </a:rPr>
              <a:t>Ostani s nama jer večer je,</a:t>
            </a:r>
          </a:p>
          <a:p>
            <a:pPr algn="ctr">
              <a:lnSpc>
                <a:spcPct val="110000"/>
              </a:lnSpc>
            </a:pPr>
            <a:r>
              <a:rPr lang="hr-HR" altLang="sr-Latn-RS" sz="3500" b="1">
                <a:latin typeface="Tahoma" panose="020B0604030504040204" pitchFamily="34" charset="0"/>
              </a:rPr>
              <a:t>ostani Gospode!</a:t>
            </a:r>
          </a:p>
          <a:p>
            <a:pPr algn="ctr">
              <a:lnSpc>
                <a:spcPct val="110000"/>
              </a:lnSpc>
            </a:pPr>
            <a:r>
              <a:rPr lang="hr-HR" altLang="sr-Latn-RS" sz="3500" b="1">
                <a:latin typeface="Tahoma" panose="020B0604030504040204" pitchFamily="34" charset="0"/>
              </a:rPr>
              <a:t>Ostani s nama jer mrači se,</a:t>
            </a:r>
          </a:p>
          <a:p>
            <a:pPr algn="ctr">
              <a:lnSpc>
                <a:spcPct val="110000"/>
              </a:lnSpc>
            </a:pPr>
            <a:r>
              <a:rPr lang="hr-HR" altLang="sr-Latn-RS" sz="3500" b="1">
                <a:latin typeface="Tahoma" panose="020B0604030504040204" pitchFamily="34" charset="0"/>
              </a:rPr>
              <a:t>ostani Gospodine!</a:t>
            </a:r>
          </a:p>
        </p:txBody>
      </p:sp>
      <p:sp>
        <p:nvSpPr>
          <p:cNvPr id="566275" name="Text Box 3"/>
          <p:cNvSpPr txBox="1">
            <a:spLocks noChangeArrowheads="1"/>
          </p:cNvSpPr>
          <p:nvPr/>
        </p:nvSpPr>
        <p:spPr bwMode="auto">
          <a:xfrm>
            <a:off x="10128250" y="0"/>
            <a:ext cx="539750" cy="558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hr-HR" altLang="sr-Latn-RS" sz="3000" b="1">
                <a:latin typeface="Tahoma" panose="020B0604030504040204" pitchFamily="34" charset="0"/>
              </a:rPr>
              <a:t>1</a:t>
            </a:r>
          </a:p>
        </p:txBody>
      </p:sp>
      <p:sp>
        <p:nvSpPr>
          <p:cNvPr id="566276" name="Line 4"/>
          <p:cNvSpPr>
            <a:spLocks noChangeShapeType="1"/>
          </p:cNvSpPr>
          <p:nvPr/>
        </p:nvSpPr>
        <p:spPr bwMode="auto">
          <a:xfrm>
            <a:off x="1919289" y="3500438"/>
            <a:ext cx="83534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Tree>
    <p:extLst>
      <p:ext uri="{BB962C8B-B14F-4D97-AF65-F5344CB8AC3E}">
        <p14:creationId xmlns:p14="http://schemas.microsoft.com/office/powerpoint/2010/main" val="11263495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zervirano mjesto broja slajda 5"/>
          <p:cNvSpPr>
            <a:spLocks noGrp="1"/>
          </p:cNvSpPr>
          <p:nvPr>
            <p:ph type="sldNum" sz="quarter" idx="12"/>
          </p:nvPr>
        </p:nvSpPr>
        <p:spPr/>
        <p:txBody>
          <a:bodyPr/>
          <a:lstStyle/>
          <a:p>
            <a:fld id="{076AAD8E-0FC1-4784-9F02-07468E0F5BEC}" type="slidenum">
              <a:rPr lang="hr-HR" altLang="sr-Latn-RS"/>
              <a:pPr/>
              <a:t>53</a:t>
            </a:fld>
            <a:endParaRPr lang="hr-HR" altLang="sr-Latn-RS"/>
          </a:p>
        </p:txBody>
      </p:sp>
      <p:sp>
        <p:nvSpPr>
          <p:cNvPr id="568322" name="Text Box 2"/>
          <p:cNvSpPr txBox="1">
            <a:spLocks noChangeArrowheads="1"/>
          </p:cNvSpPr>
          <p:nvPr/>
        </p:nvSpPr>
        <p:spPr bwMode="auto">
          <a:xfrm>
            <a:off x="1524000" y="814389"/>
            <a:ext cx="9144000" cy="527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10000"/>
              </a:lnSpc>
              <a:spcBef>
                <a:spcPct val="50000"/>
              </a:spcBef>
            </a:pPr>
            <a:r>
              <a:rPr lang="hr-HR" altLang="sr-Latn-RS" sz="3500" b="1">
                <a:latin typeface="Tahoma" panose="020B0604030504040204" pitchFamily="34" charset="0"/>
              </a:rPr>
              <a:t>Riječ Tvoja jasna često mi zbori,</a:t>
            </a:r>
            <a:br>
              <a:rPr lang="hr-HR" altLang="sr-Latn-RS" sz="3500" b="1">
                <a:latin typeface="Tahoma" panose="020B0604030504040204" pitchFamily="34" charset="0"/>
              </a:rPr>
            </a:br>
            <a:r>
              <a:rPr lang="hr-HR" altLang="sr-Latn-RS" sz="3500" b="1">
                <a:latin typeface="Tahoma" panose="020B0604030504040204" pitchFamily="34" charset="0"/>
              </a:rPr>
              <a:t>želi me podići,</a:t>
            </a:r>
            <a:br>
              <a:rPr lang="hr-HR" altLang="sr-Latn-RS" sz="3500" b="1">
                <a:latin typeface="Tahoma" panose="020B0604030504040204" pitchFamily="34" charset="0"/>
              </a:rPr>
            </a:br>
            <a:r>
              <a:rPr lang="hr-HR" altLang="sr-Latn-RS" sz="3500" b="1">
                <a:latin typeface="Tahoma" panose="020B0604030504040204" pitchFamily="34" charset="0"/>
              </a:rPr>
              <a:t>al' sav moj govor, djela i misli</a:t>
            </a:r>
            <a:br>
              <a:rPr lang="hr-HR" altLang="sr-Latn-RS" sz="3500" b="1">
                <a:latin typeface="Tahoma" panose="020B0604030504040204" pitchFamily="34" charset="0"/>
              </a:rPr>
            </a:br>
            <a:r>
              <a:rPr lang="hr-HR" altLang="sr-Latn-RS" sz="3500" b="1">
                <a:latin typeface="Tahoma" panose="020B0604030504040204" pitchFamily="34" charset="0"/>
              </a:rPr>
              <a:t>žele Te mimoići.</a:t>
            </a:r>
          </a:p>
          <a:p>
            <a:pPr algn="ctr">
              <a:lnSpc>
                <a:spcPct val="110000"/>
              </a:lnSpc>
              <a:spcBef>
                <a:spcPct val="50000"/>
              </a:spcBef>
            </a:pPr>
            <a:endParaRPr lang="hr-HR" altLang="sr-Latn-RS" sz="2000" b="1">
              <a:latin typeface="Tahoma" panose="020B0604030504040204" pitchFamily="34" charset="0"/>
            </a:endParaRPr>
          </a:p>
          <a:p>
            <a:pPr algn="ctr">
              <a:lnSpc>
                <a:spcPct val="110000"/>
              </a:lnSpc>
            </a:pPr>
            <a:r>
              <a:rPr lang="hr-HR" altLang="sr-Latn-RS" sz="3500" b="1">
                <a:latin typeface="Tahoma" panose="020B0604030504040204" pitchFamily="34" charset="0"/>
              </a:rPr>
              <a:t>Ostani s nama jer večer je,</a:t>
            </a:r>
          </a:p>
          <a:p>
            <a:pPr algn="ctr">
              <a:lnSpc>
                <a:spcPct val="110000"/>
              </a:lnSpc>
            </a:pPr>
            <a:r>
              <a:rPr lang="hr-HR" altLang="sr-Latn-RS" sz="3500" b="1">
                <a:latin typeface="Tahoma" panose="020B0604030504040204" pitchFamily="34" charset="0"/>
              </a:rPr>
              <a:t>ostani Gospode!</a:t>
            </a:r>
          </a:p>
          <a:p>
            <a:pPr algn="ctr">
              <a:lnSpc>
                <a:spcPct val="110000"/>
              </a:lnSpc>
            </a:pPr>
            <a:r>
              <a:rPr lang="hr-HR" altLang="sr-Latn-RS" sz="3500" b="1">
                <a:latin typeface="Tahoma" panose="020B0604030504040204" pitchFamily="34" charset="0"/>
              </a:rPr>
              <a:t>Ostani s nama jer mrači se,</a:t>
            </a:r>
          </a:p>
          <a:p>
            <a:pPr algn="ctr">
              <a:lnSpc>
                <a:spcPct val="110000"/>
              </a:lnSpc>
            </a:pPr>
            <a:r>
              <a:rPr lang="hr-HR" altLang="sr-Latn-RS" sz="3500" b="1">
                <a:latin typeface="Tahoma" panose="020B0604030504040204" pitchFamily="34" charset="0"/>
              </a:rPr>
              <a:t>ostani Gospodine!</a:t>
            </a:r>
          </a:p>
        </p:txBody>
      </p:sp>
      <p:sp>
        <p:nvSpPr>
          <p:cNvPr id="568323" name="Text Box 3"/>
          <p:cNvSpPr txBox="1">
            <a:spLocks noChangeArrowheads="1"/>
          </p:cNvSpPr>
          <p:nvPr/>
        </p:nvSpPr>
        <p:spPr bwMode="auto">
          <a:xfrm>
            <a:off x="10128250" y="0"/>
            <a:ext cx="539750" cy="558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hr-HR" altLang="sr-Latn-RS" sz="3000" b="1">
                <a:latin typeface="Tahoma" panose="020B0604030504040204" pitchFamily="34" charset="0"/>
              </a:rPr>
              <a:t>2</a:t>
            </a:r>
          </a:p>
        </p:txBody>
      </p:sp>
      <p:sp>
        <p:nvSpPr>
          <p:cNvPr id="568324" name="Line 4"/>
          <p:cNvSpPr>
            <a:spLocks noChangeShapeType="1"/>
          </p:cNvSpPr>
          <p:nvPr/>
        </p:nvSpPr>
        <p:spPr bwMode="auto">
          <a:xfrm>
            <a:off x="1919289" y="3500438"/>
            <a:ext cx="83534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Tree>
    <p:extLst>
      <p:ext uri="{BB962C8B-B14F-4D97-AF65-F5344CB8AC3E}">
        <p14:creationId xmlns:p14="http://schemas.microsoft.com/office/powerpoint/2010/main" val="22608179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zervirano mjesto broja slajda 5"/>
          <p:cNvSpPr>
            <a:spLocks noGrp="1"/>
          </p:cNvSpPr>
          <p:nvPr>
            <p:ph type="sldNum" sz="quarter" idx="12"/>
          </p:nvPr>
        </p:nvSpPr>
        <p:spPr/>
        <p:txBody>
          <a:bodyPr/>
          <a:lstStyle/>
          <a:p>
            <a:fld id="{160A1F3E-CC45-4683-B663-105EEBE9CB7A}" type="slidenum">
              <a:rPr lang="hr-HR" altLang="sr-Latn-RS"/>
              <a:pPr/>
              <a:t>54</a:t>
            </a:fld>
            <a:endParaRPr lang="hr-HR" altLang="sr-Latn-RS"/>
          </a:p>
        </p:txBody>
      </p:sp>
      <p:sp>
        <p:nvSpPr>
          <p:cNvPr id="570370" name="Text Box 2"/>
          <p:cNvSpPr txBox="1">
            <a:spLocks noChangeArrowheads="1"/>
          </p:cNvSpPr>
          <p:nvPr/>
        </p:nvSpPr>
        <p:spPr bwMode="auto">
          <a:xfrm>
            <a:off x="1524000" y="814389"/>
            <a:ext cx="9144000" cy="527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10000"/>
              </a:lnSpc>
              <a:spcBef>
                <a:spcPct val="50000"/>
              </a:spcBef>
            </a:pPr>
            <a:r>
              <a:rPr lang="hr-HR" altLang="sr-Latn-RS" sz="3500" b="1">
                <a:latin typeface="Tahoma" panose="020B0604030504040204" pitchFamily="34" charset="0"/>
              </a:rPr>
              <a:t>Sebe nam daješ, život nam vraćaš,</a:t>
            </a:r>
            <a:br>
              <a:rPr lang="hr-HR" altLang="sr-Latn-RS" sz="3500" b="1">
                <a:latin typeface="Tahoma" panose="020B0604030504040204" pitchFamily="34" charset="0"/>
              </a:rPr>
            </a:br>
            <a:r>
              <a:rPr lang="hr-HR" altLang="sr-Latn-RS" sz="3500" b="1">
                <a:latin typeface="Tahoma" panose="020B0604030504040204" pitchFamily="34" charset="0"/>
              </a:rPr>
              <a:t>blaguješ sa nama.</a:t>
            </a:r>
            <a:br>
              <a:rPr lang="hr-HR" altLang="sr-Latn-RS" sz="3500" b="1">
                <a:latin typeface="Tahoma" panose="020B0604030504040204" pitchFamily="34" charset="0"/>
              </a:rPr>
            </a:br>
            <a:r>
              <a:rPr lang="hr-HR" altLang="sr-Latn-RS" sz="3500" b="1">
                <a:latin typeface="Tahoma" panose="020B0604030504040204" pitchFamily="34" charset="0"/>
              </a:rPr>
              <a:t>Hvala Ti, Kriste, za ljubav silnu</a:t>
            </a:r>
            <a:br>
              <a:rPr lang="hr-HR" altLang="sr-Latn-RS" sz="3500" b="1">
                <a:latin typeface="Tahoma" panose="020B0604030504040204" pitchFamily="34" charset="0"/>
              </a:rPr>
            </a:br>
            <a:r>
              <a:rPr lang="hr-HR" altLang="sr-Latn-RS" sz="3500" b="1">
                <a:latin typeface="Tahoma" panose="020B0604030504040204" pitchFamily="34" charset="0"/>
              </a:rPr>
              <a:t>koja nas vodi kroz svijet!</a:t>
            </a:r>
          </a:p>
          <a:p>
            <a:pPr algn="ctr">
              <a:lnSpc>
                <a:spcPct val="110000"/>
              </a:lnSpc>
              <a:spcBef>
                <a:spcPct val="50000"/>
              </a:spcBef>
            </a:pPr>
            <a:endParaRPr lang="hr-HR" altLang="sr-Latn-RS" sz="2000" b="1">
              <a:latin typeface="Tahoma" panose="020B0604030504040204" pitchFamily="34" charset="0"/>
            </a:endParaRPr>
          </a:p>
          <a:p>
            <a:pPr algn="ctr">
              <a:lnSpc>
                <a:spcPct val="110000"/>
              </a:lnSpc>
            </a:pPr>
            <a:r>
              <a:rPr lang="hr-HR" altLang="sr-Latn-RS" sz="3500" b="1">
                <a:latin typeface="Tahoma" panose="020B0604030504040204" pitchFamily="34" charset="0"/>
              </a:rPr>
              <a:t>Ostani s nama jer večer je,</a:t>
            </a:r>
          </a:p>
          <a:p>
            <a:pPr algn="ctr">
              <a:lnSpc>
                <a:spcPct val="110000"/>
              </a:lnSpc>
            </a:pPr>
            <a:r>
              <a:rPr lang="hr-HR" altLang="sr-Latn-RS" sz="3500" b="1">
                <a:latin typeface="Tahoma" panose="020B0604030504040204" pitchFamily="34" charset="0"/>
              </a:rPr>
              <a:t>ostani Gospode!</a:t>
            </a:r>
          </a:p>
          <a:p>
            <a:pPr algn="ctr">
              <a:lnSpc>
                <a:spcPct val="110000"/>
              </a:lnSpc>
            </a:pPr>
            <a:r>
              <a:rPr lang="hr-HR" altLang="sr-Latn-RS" sz="3500" b="1">
                <a:latin typeface="Tahoma" panose="020B0604030504040204" pitchFamily="34" charset="0"/>
              </a:rPr>
              <a:t>Ostani s nama jer mrači se,</a:t>
            </a:r>
          </a:p>
          <a:p>
            <a:pPr algn="ctr">
              <a:lnSpc>
                <a:spcPct val="110000"/>
              </a:lnSpc>
            </a:pPr>
            <a:r>
              <a:rPr lang="hr-HR" altLang="sr-Latn-RS" sz="3500" b="1">
                <a:latin typeface="Tahoma" panose="020B0604030504040204" pitchFamily="34" charset="0"/>
              </a:rPr>
              <a:t>ostani Gospodine!</a:t>
            </a:r>
          </a:p>
        </p:txBody>
      </p:sp>
      <p:sp>
        <p:nvSpPr>
          <p:cNvPr id="570371" name="Text Box 3"/>
          <p:cNvSpPr txBox="1">
            <a:spLocks noChangeArrowheads="1"/>
          </p:cNvSpPr>
          <p:nvPr/>
        </p:nvSpPr>
        <p:spPr bwMode="auto">
          <a:xfrm>
            <a:off x="10128250" y="0"/>
            <a:ext cx="539750" cy="558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hr-HR" altLang="sr-Latn-RS" sz="3000" b="1">
                <a:latin typeface="Tahoma" panose="020B0604030504040204" pitchFamily="34" charset="0"/>
              </a:rPr>
              <a:t>3</a:t>
            </a:r>
          </a:p>
        </p:txBody>
      </p:sp>
      <p:sp>
        <p:nvSpPr>
          <p:cNvPr id="570372" name="Line 4"/>
          <p:cNvSpPr>
            <a:spLocks noChangeShapeType="1"/>
          </p:cNvSpPr>
          <p:nvPr/>
        </p:nvSpPr>
        <p:spPr bwMode="auto">
          <a:xfrm>
            <a:off x="1919289" y="3500438"/>
            <a:ext cx="83534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Tree>
    <p:extLst>
      <p:ext uri="{BB962C8B-B14F-4D97-AF65-F5344CB8AC3E}">
        <p14:creationId xmlns:p14="http://schemas.microsoft.com/office/powerpoint/2010/main" val="7187296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zervirano mjesto broja slajda 5"/>
          <p:cNvSpPr>
            <a:spLocks noGrp="1"/>
          </p:cNvSpPr>
          <p:nvPr>
            <p:ph type="sldNum" sz="quarter" idx="12"/>
          </p:nvPr>
        </p:nvSpPr>
        <p:spPr/>
        <p:txBody>
          <a:bodyPr/>
          <a:lstStyle/>
          <a:p>
            <a:fld id="{FE5E893B-4A7C-47BE-B020-5B6B73C4F602}" type="slidenum">
              <a:rPr lang="hr-HR" altLang="sr-Latn-RS"/>
              <a:pPr/>
              <a:t>55</a:t>
            </a:fld>
            <a:endParaRPr lang="hr-HR" altLang="sr-Latn-RS"/>
          </a:p>
        </p:txBody>
      </p:sp>
      <p:sp>
        <p:nvSpPr>
          <p:cNvPr id="572418" name="Text Box 2"/>
          <p:cNvSpPr txBox="1">
            <a:spLocks noChangeArrowheads="1"/>
          </p:cNvSpPr>
          <p:nvPr/>
        </p:nvSpPr>
        <p:spPr bwMode="auto">
          <a:xfrm>
            <a:off x="1524000" y="814389"/>
            <a:ext cx="9144000" cy="527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10000"/>
              </a:lnSpc>
              <a:spcBef>
                <a:spcPct val="50000"/>
              </a:spcBef>
            </a:pPr>
            <a:r>
              <a:rPr lang="hr-HR" altLang="sr-Latn-RS" sz="3500" b="1">
                <a:latin typeface="Tahoma" panose="020B0604030504040204" pitchFamily="34" charset="0"/>
              </a:rPr>
              <a:t>Primi nas, Kriste, k'o sinove Oca,</a:t>
            </a:r>
            <a:br>
              <a:rPr lang="hr-HR" altLang="sr-Latn-RS" sz="3500" b="1">
                <a:latin typeface="Tahoma" panose="020B0604030504040204" pitchFamily="34" charset="0"/>
              </a:rPr>
            </a:br>
            <a:r>
              <a:rPr lang="hr-HR" altLang="sr-Latn-RS" sz="3500" b="1">
                <a:latin typeface="Tahoma" panose="020B0604030504040204" pitchFamily="34" charset="0"/>
              </a:rPr>
              <a:t>Tvoja smo braća mi.</a:t>
            </a:r>
            <a:br>
              <a:rPr lang="hr-HR" altLang="sr-Latn-RS" sz="3500" b="1">
                <a:latin typeface="Tahoma" panose="020B0604030504040204" pitchFamily="34" charset="0"/>
              </a:rPr>
            </a:br>
            <a:r>
              <a:rPr lang="hr-HR" altLang="sr-Latn-RS" sz="3500" b="1">
                <a:latin typeface="Tahoma" panose="020B0604030504040204" pitchFamily="34" charset="0"/>
              </a:rPr>
              <a:t>Premda je večer, tama sve veća,</a:t>
            </a:r>
            <a:br>
              <a:rPr lang="hr-HR" altLang="sr-Latn-RS" sz="3500" b="1">
                <a:latin typeface="Tahoma" panose="020B0604030504040204" pitchFamily="34" charset="0"/>
              </a:rPr>
            </a:br>
            <a:r>
              <a:rPr lang="hr-HR" altLang="sr-Latn-RS" sz="3500" b="1">
                <a:latin typeface="Tahoma" panose="020B0604030504040204" pitchFamily="34" charset="0"/>
              </a:rPr>
              <a:t>pođimo skupa sad svi!</a:t>
            </a:r>
          </a:p>
          <a:p>
            <a:pPr algn="ctr">
              <a:lnSpc>
                <a:spcPct val="110000"/>
              </a:lnSpc>
              <a:spcBef>
                <a:spcPct val="50000"/>
              </a:spcBef>
            </a:pPr>
            <a:endParaRPr lang="hr-HR" altLang="sr-Latn-RS" sz="2000" b="1">
              <a:latin typeface="Tahoma" panose="020B0604030504040204" pitchFamily="34" charset="0"/>
            </a:endParaRPr>
          </a:p>
          <a:p>
            <a:pPr algn="ctr">
              <a:lnSpc>
                <a:spcPct val="110000"/>
              </a:lnSpc>
            </a:pPr>
            <a:r>
              <a:rPr lang="hr-HR" altLang="sr-Latn-RS" sz="3500" b="1">
                <a:latin typeface="Tahoma" panose="020B0604030504040204" pitchFamily="34" charset="0"/>
              </a:rPr>
              <a:t>Ostani s nama jer večer je,</a:t>
            </a:r>
          </a:p>
          <a:p>
            <a:pPr algn="ctr">
              <a:lnSpc>
                <a:spcPct val="110000"/>
              </a:lnSpc>
            </a:pPr>
            <a:r>
              <a:rPr lang="hr-HR" altLang="sr-Latn-RS" sz="3500" b="1">
                <a:latin typeface="Tahoma" panose="020B0604030504040204" pitchFamily="34" charset="0"/>
              </a:rPr>
              <a:t>ostani Gospode!</a:t>
            </a:r>
          </a:p>
          <a:p>
            <a:pPr algn="ctr">
              <a:lnSpc>
                <a:spcPct val="110000"/>
              </a:lnSpc>
            </a:pPr>
            <a:r>
              <a:rPr lang="hr-HR" altLang="sr-Latn-RS" sz="3500" b="1">
                <a:latin typeface="Tahoma" panose="020B0604030504040204" pitchFamily="34" charset="0"/>
              </a:rPr>
              <a:t>Ostani s nama jer mrači se,</a:t>
            </a:r>
          </a:p>
          <a:p>
            <a:pPr algn="ctr">
              <a:lnSpc>
                <a:spcPct val="110000"/>
              </a:lnSpc>
            </a:pPr>
            <a:r>
              <a:rPr lang="hr-HR" altLang="sr-Latn-RS" sz="3500" b="1">
                <a:latin typeface="Tahoma" panose="020B0604030504040204" pitchFamily="34" charset="0"/>
              </a:rPr>
              <a:t>ostani Gospodine!</a:t>
            </a:r>
          </a:p>
        </p:txBody>
      </p:sp>
      <p:sp>
        <p:nvSpPr>
          <p:cNvPr id="572419" name="Text Box 3"/>
          <p:cNvSpPr txBox="1">
            <a:spLocks noChangeArrowheads="1"/>
          </p:cNvSpPr>
          <p:nvPr/>
        </p:nvSpPr>
        <p:spPr bwMode="auto">
          <a:xfrm>
            <a:off x="10128250" y="0"/>
            <a:ext cx="539750" cy="558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hr-HR" altLang="sr-Latn-RS" sz="3000" b="1">
                <a:latin typeface="Tahoma" panose="020B0604030504040204" pitchFamily="34" charset="0"/>
              </a:rPr>
              <a:t>4</a:t>
            </a:r>
          </a:p>
        </p:txBody>
      </p:sp>
      <p:sp>
        <p:nvSpPr>
          <p:cNvPr id="572420" name="Line 4"/>
          <p:cNvSpPr>
            <a:spLocks noChangeShapeType="1"/>
          </p:cNvSpPr>
          <p:nvPr/>
        </p:nvSpPr>
        <p:spPr bwMode="auto">
          <a:xfrm>
            <a:off x="1919289" y="3500438"/>
            <a:ext cx="83534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Tree>
    <p:extLst>
      <p:ext uri="{BB962C8B-B14F-4D97-AF65-F5344CB8AC3E}">
        <p14:creationId xmlns:p14="http://schemas.microsoft.com/office/powerpoint/2010/main" val="15767202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5"/>
          <p:cNvSpPr>
            <a:spLocks noGrp="1"/>
          </p:cNvSpPr>
          <p:nvPr>
            <p:ph type="sldNum" sz="quarter" idx="12"/>
          </p:nvPr>
        </p:nvSpPr>
        <p:spPr/>
        <p:txBody>
          <a:bodyPr/>
          <a:lstStyle/>
          <a:p>
            <a:fld id="{3D71EACF-8710-4E6E-AA0C-DC4893693791}" type="slidenum">
              <a:rPr lang="hr-HR" altLang="sr-Latn-RS"/>
              <a:pPr/>
              <a:t>56</a:t>
            </a:fld>
            <a:endParaRPr lang="hr-HR" altLang="sr-Latn-RS"/>
          </a:p>
        </p:txBody>
      </p:sp>
      <p:sp>
        <p:nvSpPr>
          <p:cNvPr id="3448834" name="Rectangle 2"/>
          <p:cNvSpPr>
            <a:spLocks noGrp="1" noChangeArrowheads="1"/>
          </p:cNvSpPr>
          <p:nvPr>
            <p:ph type="ctrTitle"/>
          </p:nvPr>
        </p:nvSpPr>
        <p:spPr>
          <a:xfrm>
            <a:off x="1524000" y="768219"/>
            <a:ext cx="9144000" cy="5040313"/>
          </a:xfrm>
        </p:spPr>
        <p:txBody>
          <a:bodyPr anchor="ctr">
            <a:noAutofit/>
          </a:bodyPr>
          <a:lstStyle/>
          <a:p>
            <a:pPr>
              <a:lnSpc>
                <a:spcPct val="130000"/>
              </a:lnSpc>
            </a:pPr>
            <a:r>
              <a:rPr lang="hr-HR" altLang="sr-Latn-RS" sz="5400" dirty="0">
                <a:effectLst>
                  <a:outerShdw blurRad="38100" dist="38100" dir="2700000" algn="tl">
                    <a:srgbClr val="000000">
                      <a:alpha val="43137"/>
                    </a:srgbClr>
                  </a:outerShdw>
                </a:effectLst>
                <a:latin typeface="Tahoma" panose="020B0604030504040204" pitchFamily="34" charset="0"/>
              </a:rPr>
              <a:t>Kruh svoj s gladnim dijeli,</a:t>
            </a:r>
            <a:br>
              <a:rPr lang="hr-HR" altLang="sr-Latn-RS" sz="5400" dirty="0">
                <a:effectLst>
                  <a:outerShdw blurRad="38100" dist="38100" dir="2700000" algn="tl">
                    <a:srgbClr val="000000">
                      <a:alpha val="43137"/>
                    </a:srgbClr>
                  </a:outerShdw>
                </a:effectLst>
                <a:latin typeface="Tahoma" panose="020B0604030504040204" pitchFamily="34" charset="0"/>
              </a:rPr>
            </a:br>
            <a:r>
              <a:rPr lang="hr-HR" altLang="sr-Latn-RS" sz="5400" dirty="0">
                <a:effectLst>
                  <a:outerShdw blurRad="38100" dist="38100" dir="2700000" algn="tl">
                    <a:srgbClr val="000000">
                      <a:alpha val="43137"/>
                    </a:srgbClr>
                  </a:outerShdw>
                </a:effectLst>
                <a:latin typeface="Tahoma" panose="020B0604030504040204" pitchFamily="34" charset="0"/>
              </a:rPr>
              <a:t>tužna razveseli,</a:t>
            </a:r>
            <a:br>
              <a:rPr lang="hr-HR" altLang="sr-Latn-RS" sz="5400" dirty="0">
                <a:effectLst>
                  <a:outerShdw blurRad="38100" dist="38100" dir="2700000" algn="tl">
                    <a:srgbClr val="000000">
                      <a:alpha val="43137"/>
                    </a:srgbClr>
                  </a:outerShdw>
                </a:effectLst>
                <a:latin typeface="Tahoma" panose="020B0604030504040204" pitchFamily="34" charset="0"/>
              </a:rPr>
            </a:br>
            <a:r>
              <a:rPr lang="hr-HR" altLang="sr-Latn-RS" sz="5400" dirty="0">
                <a:effectLst>
                  <a:outerShdw blurRad="38100" dist="38100" dir="2700000" algn="tl">
                    <a:srgbClr val="000000">
                      <a:alpha val="43137"/>
                    </a:srgbClr>
                  </a:outerShdw>
                </a:effectLst>
                <a:latin typeface="Tahoma" panose="020B0604030504040204" pitchFamily="34" charset="0"/>
              </a:rPr>
              <a:t>bolesna pohodi,</a:t>
            </a:r>
            <a:br>
              <a:rPr lang="hr-HR" altLang="sr-Latn-RS" sz="5400" dirty="0">
                <a:effectLst>
                  <a:outerShdw blurRad="38100" dist="38100" dir="2700000" algn="tl">
                    <a:srgbClr val="000000">
                      <a:alpha val="43137"/>
                    </a:srgbClr>
                  </a:outerShdw>
                </a:effectLst>
                <a:latin typeface="Tahoma" panose="020B0604030504040204" pitchFamily="34" charset="0"/>
              </a:rPr>
            </a:br>
            <a:r>
              <a:rPr lang="hr-HR" altLang="sr-Latn-RS" sz="5400" dirty="0" err="1">
                <a:effectLst>
                  <a:outerShdw blurRad="38100" dist="38100" dir="2700000" algn="tl">
                    <a:srgbClr val="000000">
                      <a:alpha val="43137"/>
                    </a:srgbClr>
                  </a:outerShdw>
                </a:effectLst>
                <a:latin typeface="Tahoma" panose="020B0604030504040204" pitchFamily="34" charset="0"/>
              </a:rPr>
              <a:t>sljepca</a:t>
            </a:r>
            <a:r>
              <a:rPr lang="hr-HR" altLang="sr-Latn-RS" sz="5400" dirty="0">
                <a:effectLst>
                  <a:outerShdw blurRad="38100" dist="38100" dir="2700000" algn="tl">
                    <a:srgbClr val="000000">
                      <a:alpha val="43137"/>
                    </a:srgbClr>
                  </a:outerShdw>
                </a:effectLst>
                <a:latin typeface="Tahoma" panose="020B0604030504040204" pitchFamily="34" charset="0"/>
              </a:rPr>
              <a:t> k cilju vodi!</a:t>
            </a:r>
            <a:br>
              <a:rPr lang="hr-HR" altLang="sr-Latn-RS" sz="5400" dirty="0">
                <a:effectLst>
                  <a:outerShdw blurRad="38100" dist="38100" dir="2700000" algn="tl">
                    <a:srgbClr val="000000">
                      <a:alpha val="43137"/>
                    </a:srgbClr>
                  </a:outerShdw>
                </a:effectLst>
                <a:latin typeface="Tahoma" panose="020B0604030504040204" pitchFamily="34" charset="0"/>
              </a:rPr>
            </a:br>
            <a:r>
              <a:rPr lang="hr-HR" altLang="sr-Latn-RS" sz="5400" dirty="0">
                <a:effectLst>
                  <a:outerShdw blurRad="38100" dist="38100" dir="2700000" algn="tl">
                    <a:srgbClr val="000000">
                      <a:alpha val="43137"/>
                    </a:srgbClr>
                  </a:outerShdw>
                </a:effectLst>
                <a:latin typeface="Tahoma" panose="020B0604030504040204" pitchFamily="34" charset="0"/>
              </a:rPr>
              <a:t>Milosti je čas, Isus zove nas!</a:t>
            </a:r>
            <a:br>
              <a:rPr lang="hr-HR" altLang="sr-Latn-RS" sz="5400" dirty="0">
                <a:effectLst>
                  <a:outerShdw blurRad="38100" dist="38100" dir="2700000" algn="tl">
                    <a:srgbClr val="000000">
                      <a:alpha val="43137"/>
                    </a:srgbClr>
                  </a:outerShdw>
                </a:effectLst>
                <a:latin typeface="Tahoma" panose="020B0604030504040204" pitchFamily="34" charset="0"/>
              </a:rPr>
            </a:br>
            <a:r>
              <a:rPr lang="hr-HR" altLang="sr-Latn-RS" sz="5400" dirty="0">
                <a:effectLst>
                  <a:outerShdw blurRad="38100" dist="38100" dir="2700000" algn="tl">
                    <a:srgbClr val="000000">
                      <a:alpha val="43137"/>
                    </a:srgbClr>
                  </a:outerShdw>
                </a:effectLst>
                <a:latin typeface="Tahoma" panose="020B0604030504040204" pitchFamily="34" charset="0"/>
              </a:rPr>
              <a:t>Milosti je čas, Isus zove nas!</a:t>
            </a:r>
          </a:p>
        </p:txBody>
      </p:sp>
    </p:spTree>
    <p:extLst>
      <p:ext uri="{BB962C8B-B14F-4D97-AF65-F5344CB8AC3E}">
        <p14:creationId xmlns:p14="http://schemas.microsoft.com/office/powerpoint/2010/main" val="10616638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5"/>
          <p:cNvSpPr>
            <a:spLocks noGrp="1"/>
          </p:cNvSpPr>
          <p:nvPr>
            <p:ph type="sldNum" sz="quarter" idx="12"/>
          </p:nvPr>
        </p:nvSpPr>
        <p:spPr/>
        <p:txBody>
          <a:bodyPr/>
          <a:lstStyle/>
          <a:p>
            <a:fld id="{A134B643-ECC8-4F4D-8F53-77803DCA2698}" type="slidenum">
              <a:rPr lang="hr-HR" altLang="sr-Latn-RS"/>
              <a:pPr/>
              <a:t>57</a:t>
            </a:fld>
            <a:endParaRPr lang="hr-HR" altLang="sr-Latn-RS"/>
          </a:p>
        </p:txBody>
      </p:sp>
      <p:sp>
        <p:nvSpPr>
          <p:cNvPr id="3450882" name="Rectangle 2"/>
          <p:cNvSpPr>
            <a:spLocks noGrp="1" noChangeArrowheads="1"/>
          </p:cNvSpPr>
          <p:nvPr>
            <p:ph type="ctrTitle"/>
          </p:nvPr>
        </p:nvSpPr>
        <p:spPr>
          <a:xfrm>
            <a:off x="1524000" y="806852"/>
            <a:ext cx="9144000" cy="5040313"/>
          </a:xfrm>
        </p:spPr>
        <p:txBody>
          <a:bodyPr anchor="ctr">
            <a:noAutofit/>
          </a:bodyPr>
          <a:lstStyle/>
          <a:p>
            <a:pPr>
              <a:lnSpc>
                <a:spcPct val="130000"/>
              </a:lnSpc>
            </a:pPr>
            <a:r>
              <a:rPr lang="hr-HR" altLang="sr-Latn-RS" sz="5400" dirty="0">
                <a:effectLst>
                  <a:outerShdw blurRad="38100" dist="38100" dir="2700000" algn="tl">
                    <a:srgbClr val="000000">
                      <a:alpha val="43137"/>
                    </a:srgbClr>
                  </a:outerShdw>
                </a:effectLst>
                <a:latin typeface="Tahoma" panose="020B0604030504040204" pitchFamily="34" charset="0"/>
              </a:rPr>
              <a:t>Žedna vodom poji,</a:t>
            </a:r>
            <a:br>
              <a:rPr lang="hr-HR" altLang="sr-Latn-RS" sz="5400" dirty="0">
                <a:effectLst>
                  <a:outerShdw blurRad="38100" dist="38100" dir="2700000" algn="tl">
                    <a:srgbClr val="000000">
                      <a:alpha val="43137"/>
                    </a:srgbClr>
                  </a:outerShdw>
                </a:effectLst>
                <a:latin typeface="Tahoma" panose="020B0604030504040204" pitchFamily="34" charset="0"/>
              </a:rPr>
            </a:br>
            <a:r>
              <a:rPr lang="hr-HR" altLang="sr-Latn-RS" sz="5400" dirty="0">
                <a:effectLst>
                  <a:outerShdw blurRad="38100" dist="38100" dir="2700000" algn="tl">
                    <a:srgbClr val="000000">
                      <a:alpha val="43137"/>
                    </a:srgbClr>
                  </a:outerShdw>
                </a:effectLst>
                <a:latin typeface="Tahoma" panose="020B0604030504040204" pitchFamily="34" charset="0"/>
              </a:rPr>
              <a:t>tjeskobna spokoji,</a:t>
            </a:r>
            <a:br>
              <a:rPr lang="hr-HR" altLang="sr-Latn-RS" sz="5400" dirty="0">
                <a:effectLst>
                  <a:outerShdw blurRad="38100" dist="38100" dir="2700000" algn="tl">
                    <a:srgbClr val="000000">
                      <a:alpha val="43137"/>
                    </a:srgbClr>
                  </a:outerShdw>
                </a:effectLst>
                <a:latin typeface="Tahoma" panose="020B0604030504040204" pitchFamily="34" charset="0"/>
              </a:rPr>
            </a:br>
            <a:r>
              <a:rPr lang="hr-HR" altLang="sr-Latn-RS" sz="5400" dirty="0">
                <a:effectLst>
                  <a:outerShdw blurRad="38100" dist="38100" dir="2700000" algn="tl">
                    <a:srgbClr val="000000">
                      <a:alpha val="43137"/>
                    </a:srgbClr>
                  </a:outerShdw>
                </a:effectLst>
                <a:latin typeface="Tahoma" panose="020B0604030504040204" pitchFamily="34" charset="0"/>
              </a:rPr>
              <a:t>samotnom pristupi,</a:t>
            </a:r>
            <a:br>
              <a:rPr lang="hr-HR" altLang="sr-Latn-RS" sz="5400" dirty="0">
                <a:effectLst>
                  <a:outerShdw blurRad="38100" dist="38100" dir="2700000" algn="tl">
                    <a:srgbClr val="000000">
                      <a:alpha val="43137"/>
                    </a:srgbClr>
                  </a:outerShdw>
                </a:effectLst>
                <a:latin typeface="Tahoma" panose="020B0604030504040204" pitchFamily="34" charset="0"/>
              </a:rPr>
            </a:br>
            <a:r>
              <a:rPr lang="hr-HR" altLang="sr-Latn-RS" sz="5400" dirty="0">
                <a:effectLst>
                  <a:outerShdw blurRad="38100" dist="38100" dir="2700000" algn="tl">
                    <a:srgbClr val="000000">
                      <a:alpha val="43137"/>
                    </a:srgbClr>
                  </a:outerShdw>
                </a:effectLst>
                <a:latin typeface="Tahoma" panose="020B0604030504040204" pitchFamily="34" charset="0"/>
              </a:rPr>
              <a:t>srca ne otupi.</a:t>
            </a:r>
            <a:br>
              <a:rPr lang="hr-HR" altLang="sr-Latn-RS" sz="5400" dirty="0">
                <a:effectLst>
                  <a:outerShdw blurRad="38100" dist="38100" dir="2700000" algn="tl">
                    <a:srgbClr val="000000">
                      <a:alpha val="43137"/>
                    </a:srgbClr>
                  </a:outerShdw>
                </a:effectLst>
                <a:latin typeface="Tahoma" panose="020B0604030504040204" pitchFamily="34" charset="0"/>
              </a:rPr>
            </a:br>
            <a:r>
              <a:rPr lang="hr-HR" altLang="sr-Latn-RS" sz="5400" dirty="0">
                <a:effectLst>
                  <a:outerShdw blurRad="38100" dist="38100" dir="2700000" algn="tl">
                    <a:srgbClr val="000000">
                      <a:alpha val="43137"/>
                    </a:srgbClr>
                  </a:outerShdw>
                </a:effectLst>
                <a:latin typeface="Tahoma" panose="020B0604030504040204" pitchFamily="34" charset="0"/>
              </a:rPr>
              <a:t>Milosti je čas, Isus zove nas!</a:t>
            </a:r>
            <a:br>
              <a:rPr lang="hr-HR" altLang="sr-Latn-RS" sz="5400" dirty="0">
                <a:effectLst>
                  <a:outerShdw blurRad="38100" dist="38100" dir="2700000" algn="tl">
                    <a:srgbClr val="000000">
                      <a:alpha val="43137"/>
                    </a:srgbClr>
                  </a:outerShdw>
                </a:effectLst>
                <a:latin typeface="Tahoma" panose="020B0604030504040204" pitchFamily="34" charset="0"/>
              </a:rPr>
            </a:br>
            <a:r>
              <a:rPr lang="hr-HR" altLang="sr-Latn-RS" sz="5400" dirty="0">
                <a:effectLst>
                  <a:outerShdw blurRad="38100" dist="38100" dir="2700000" algn="tl">
                    <a:srgbClr val="000000">
                      <a:alpha val="43137"/>
                    </a:srgbClr>
                  </a:outerShdw>
                </a:effectLst>
                <a:latin typeface="Tahoma" panose="020B0604030504040204" pitchFamily="34" charset="0"/>
              </a:rPr>
              <a:t>Milosti je čas, Isus zove nas!</a:t>
            </a:r>
          </a:p>
        </p:txBody>
      </p:sp>
    </p:spTree>
    <p:extLst>
      <p:ext uri="{BB962C8B-B14F-4D97-AF65-F5344CB8AC3E}">
        <p14:creationId xmlns:p14="http://schemas.microsoft.com/office/powerpoint/2010/main" val="15092415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5"/>
          <p:cNvSpPr>
            <a:spLocks noGrp="1"/>
          </p:cNvSpPr>
          <p:nvPr>
            <p:ph type="sldNum" sz="quarter" idx="12"/>
          </p:nvPr>
        </p:nvSpPr>
        <p:spPr/>
        <p:txBody>
          <a:bodyPr/>
          <a:lstStyle/>
          <a:p>
            <a:fld id="{CB02EE7C-B1C3-4F92-9D27-523D580A1FB0}" type="slidenum">
              <a:rPr lang="hr-HR" altLang="sr-Latn-RS"/>
              <a:pPr/>
              <a:t>58</a:t>
            </a:fld>
            <a:endParaRPr lang="hr-HR" altLang="sr-Latn-RS"/>
          </a:p>
        </p:txBody>
      </p:sp>
      <p:sp>
        <p:nvSpPr>
          <p:cNvPr id="3452930" name="Rectangle 2"/>
          <p:cNvSpPr>
            <a:spLocks noGrp="1" noChangeArrowheads="1"/>
          </p:cNvSpPr>
          <p:nvPr>
            <p:ph type="ctrTitle"/>
          </p:nvPr>
        </p:nvSpPr>
        <p:spPr>
          <a:xfrm>
            <a:off x="1524000" y="755335"/>
            <a:ext cx="9144000" cy="5040313"/>
          </a:xfrm>
        </p:spPr>
        <p:txBody>
          <a:bodyPr anchor="ctr">
            <a:noAutofit/>
          </a:bodyPr>
          <a:lstStyle/>
          <a:p>
            <a:pPr>
              <a:lnSpc>
                <a:spcPct val="130000"/>
              </a:lnSpc>
            </a:pPr>
            <a:r>
              <a:rPr lang="hr-HR" altLang="sr-Latn-RS" sz="5400" dirty="0">
                <a:effectLst>
                  <a:outerShdw blurRad="38100" dist="38100" dir="2700000" algn="tl">
                    <a:srgbClr val="000000">
                      <a:alpha val="43137"/>
                    </a:srgbClr>
                  </a:outerShdw>
                </a:effectLst>
                <a:latin typeface="Tahoma" panose="020B0604030504040204" pitchFamily="34" charset="0"/>
              </a:rPr>
              <a:t>Mira tvorac budi,</a:t>
            </a:r>
            <a:br>
              <a:rPr lang="hr-HR" altLang="sr-Latn-RS" sz="5400" dirty="0">
                <a:effectLst>
                  <a:outerShdw blurRad="38100" dist="38100" dir="2700000" algn="tl">
                    <a:srgbClr val="000000">
                      <a:alpha val="43137"/>
                    </a:srgbClr>
                  </a:outerShdw>
                </a:effectLst>
                <a:latin typeface="Tahoma" panose="020B0604030504040204" pitchFamily="34" charset="0"/>
              </a:rPr>
            </a:br>
            <a:r>
              <a:rPr lang="hr-HR" altLang="sr-Latn-RS" sz="5400" dirty="0">
                <a:effectLst>
                  <a:outerShdw blurRad="38100" dist="38100" dir="2700000" algn="tl">
                    <a:srgbClr val="000000">
                      <a:alpha val="43137"/>
                    </a:srgbClr>
                  </a:outerShdw>
                </a:effectLst>
                <a:latin typeface="Tahoma" panose="020B0604030504040204" pitchFamily="34" charset="0"/>
              </a:rPr>
              <a:t>nikoga ne sudi,</a:t>
            </a:r>
            <a:br>
              <a:rPr lang="hr-HR" altLang="sr-Latn-RS" sz="5400" dirty="0">
                <a:effectLst>
                  <a:outerShdw blurRad="38100" dist="38100" dir="2700000" algn="tl">
                    <a:srgbClr val="000000">
                      <a:alpha val="43137"/>
                    </a:srgbClr>
                  </a:outerShdw>
                </a:effectLst>
                <a:latin typeface="Tahoma" panose="020B0604030504040204" pitchFamily="34" charset="0"/>
              </a:rPr>
            </a:br>
            <a:r>
              <a:rPr lang="hr-HR" altLang="sr-Latn-RS" sz="5400" dirty="0">
                <a:effectLst>
                  <a:outerShdw blurRad="38100" dist="38100" dir="2700000" algn="tl">
                    <a:srgbClr val="000000">
                      <a:alpha val="43137"/>
                    </a:srgbClr>
                  </a:outerShdw>
                </a:effectLst>
                <a:latin typeface="Tahoma" panose="020B0604030504040204" pitchFamily="34" charset="0"/>
              </a:rPr>
              <a:t>potlačena brani,</a:t>
            </a:r>
            <a:br>
              <a:rPr lang="hr-HR" altLang="sr-Latn-RS" sz="5400" dirty="0">
                <a:effectLst>
                  <a:outerShdw blurRad="38100" dist="38100" dir="2700000" algn="tl">
                    <a:srgbClr val="000000">
                      <a:alpha val="43137"/>
                    </a:srgbClr>
                  </a:outerShdw>
                </a:effectLst>
                <a:latin typeface="Tahoma" panose="020B0604030504040204" pitchFamily="34" charset="0"/>
              </a:rPr>
            </a:br>
            <a:r>
              <a:rPr lang="hr-HR" altLang="sr-Latn-RS" sz="5400" dirty="0">
                <a:effectLst>
                  <a:outerShdw blurRad="38100" dist="38100" dir="2700000" algn="tl">
                    <a:srgbClr val="000000">
                      <a:alpha val="43137"/>
                    </a:srgbClr>
                  </a:outerShdw>
                </a:effectLst>
                <a:latin typeface="Tahoma" panose="020B0604030504040204" pitchFamily="34" charset="0"/>
              </a:rPr>
              <a:t>Blagi sad su dani.</a:t>
            </a:r>
            <a:br>
              <a:rPr lang="hr-HR" altLang="sr-Latn-RS" sz="5400" dirty="0">
                <a:effectLst>
                  <a:outerShdw blurRad="38100" dist="38100" dir="2700000" algn="tl">
                    <a:srgbClr val="000000">
                      <a:alpha val="43137"/>
                    </a:srgbClr>
                  </a:outerShdw>
                </a:effectLst>
                <a:latin typeface="Tahoma" panose="020B0604030504040204" pitchFamily="34" charset="0"/>
              </a:rPr>
            </a:br>
            <a:r>
              <a:rPr lang="hr-HR" altLang="sr-Latn-RS" sz="5400" dirty="0">
                <a:effectLst>
                  <a:outerShdw blurRad="38100" dist="38100" dir="2700000" algn="tl">
                    <a:srgbClr val="000000">
                      <a:alpha val="43137"/>
                    </a:srgbClr>
                  </a:outerShdw>
                </a:effectLst>
                <a:latin typeface="Tahoma" panose="020B0604030504040204" pitchFamily="34" charset="0"/>
              </a:rPr>
              <a:t>Milosti je čas, Isus zove nas!</a:t>
            </a:r>
            <a:br>
              <a:rPr lang="hr-HR" altLang="sr-Latn-RS" sz="5400" dirty="0">
                <a:effectLst>
                  <a:outerShdw blurRad="38100" dist="38100" dir="2700000" algn="tl">
                    <a:srgbClr val="000000">
                      <a:alpha val="43137"/>
                    </a:srgbClr>
                  </a:outerShdw>
                </a:effectLst>
                <a:latin typeface="Tahoma" panose="020B0604030504040204" pitchFamily="34" charset="0"/>
              </a:rPr>
            </a:br>
            <a:r>
              <a:rPr lang="hr-HR" altLang="sr-Latn-RS" sz="5400" dirty="0">
                <a:effectLst>
                  <a:outerShdw blurRad="38100" dist="38100" dir="2700000" algn="tl">
                    <a:srgbClr val="000000">
                      <a:alpha val="43137"/>
                    </a:srgbClr>
                  </a:outerShdw>
                </a:effectLst>
                <a:latin typeface="Tahoma" panose="020B0604030504040204" pitchFamily="34" charset="0"/>
              </a:rPr>
              <a:t>Milosti je čas, Isus zove nas!</a:t>
            </a:r>
          </a:p>
        </p:txBody>
      </p:sp>
    </p:spTree>
    <p:extLst>
      <p:ext uri="{BB962C8B-B14F-4D97-AF65-F5344CB8AC3E}">
        <p14:creationId xmlns:p14="http://schemas.microsoft.com/office/powerpoint/2010/main" val="5873381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5"/>
          <p:cNvSpPr>
            <a:spLocks noGrp="1"/>
          </p:cNvSpPr>
          <p:nvPr>
            <p:ph type="sldNum" sz="quarter" idx="12"/>
          </p:nvPr>
        </p:nvSpPr>
        <p:spPr/>
        <p:txBody>
          <a:bodyPr/>
          <a:lstStyle/>
          <a:p>
            <a:fld id="{5887BF4F-4786-4191-859B-03A304316030}" type="slidenum">
              <a:rPr lang="hr-HR" altLang="sr-Latn-RS"/>
              <a:pPr/>
              <a:t>59</a:t>
            </a:fld>
            <a:endParaRPr lang="hr-HR" altLang="sr-Latn-RS"/>
          </a:p>
        </p:txBody>
      </p:sp>
      <p:sp>
        <p:nvSpPr>
          <p:cNvPr id="3454978" name="Rectangle 2"/>
          <p:cNvSpPr>
            <a:spLocks noGrp="1" noChangeArrowheads="1"/>
          </p:cNvSpPr>
          <p:nvPr>
            <p:ph type="ctrTitle"/>
          </p:nvPr>
        </p:nvSpPr>
        <p:spPr>
          <a:xfrm>
            <a:off x="1524000" y="755339"/>
            <a:ext cx="9144000" cy="5040313"/>
          </a:xfrm>
        </p:spPr>
        <p:txBody>
          <a:bodyPr anchor="ctr">
            <a:noAutofit/>
          </a:bodyPr>
          <a:lstStyle/>
          <a:p>
            <a:pPr>
              <a:lnSpc>
                <a:spcPct val="130000"/>
              </a:lnSpc>
            </a:pPr>
            <a:r>
              <a:rPr lang="hr-HR" altLang="sr-Latn-RS" sz="5400" dirty="0">
                <a:effectLst>
                  <a:outerShdw blurRad="38100" dist="38100" dir="2700000" algn="tl">
                    <a:srgbClr val="000000">
                      <a:alpha val="43137"/>
                    </a:srgbClr>
                  </a:outerShdw>
                </a:effectLst>
                <a:latin typeface="Tahoma" panose="020B0604030504040204" pitchFamily="34" charset="0"/>
              </a:rPr>
              <a:t>Protivnika ljubi,</a:t>
            </a:r>
            <a:br>
              <a:rPr lang="hr-HR" altLang="sr-Latn-RS" sz="5400" dirty="0">
                <a:effectLst>
                  <a:outerShdw blurRad="38100" dist="38100" dir="2700000" algn="tl">
                    <a:srgbClr val="000000">
                      <a:alpha val="43137"/>
                    </a:srgbClr>
                  </a:outerShdw>
                </a:effectLst>
                <a:latin typeface="Tahoma" panose="020B0604030504040204" pitchFamily="34" charset="0"/>
              </a:rPr>
            </a:br>
            <a:r>
              <a:rPr lang="hr-HR" altLang="sr-Latn-RS" sz="5400" dirty="0">
                <a:effectLst>
                  <a:outerShdw blurRad="38100" dist="38100" dir="2700000" algn="tl">
                    <a:srgbClr val="000000">
                      <a:alpha val="43137"/>
                    </a:srgbClr>
                  </a:outerShdw>
                </a:effectLst>
                <a:latin typeface="Tahoma" panose="020B0604030504040204" pitchFamily="34" charset="0"/>
              </a:rPr>
              <a:t>nadanja ne gubi.</a:t>
            </a:r>
            <a:br>
              <a:rPr lang="hr-HR" altLang="sr-Latn-RS" sz="5400" dirty="0">
                <a:effectLst>
                  <a:outerShdw blurRad="38100" dist="38100" dir="2700000" algn="tl">
                    <a:srgbClr val="000000">
                      <a:alpha val="43137"/>
                    </a:srgbClr>
                  </a:outerShdw>
                </a:effectLst>
                <a:latin typeface="Tahoma" panose="020B0604030504040204" pitchFamily="34" charset="0"/>
              </a:rPr>
            </a:br>
            <a:r>
              <a:rPr lang="hr-HR" altLang="sr-Latn-RS" sz="5400" dirty="0">
                <a:effectLst>
                  <a:outerShdw blurRad="38100" dist="38100" dir="2700000" algn="tl">
                    <a:srgbClr val="000000">
                      <a:alpha val="43137"/>
                    </a:srgbClr>
                  </a:outerShdw>
                </a:effectLst>
                <a:latin typeface="Tahoma" panose="020B0604030504040204" pitchFamily="34" charset="0"/>
              </a:rPr>
              <a:t>Kristu budi vjeran,</a:t>
            </a:r>
            <a:br>
              <a:rPr lang="hr-HR" altLang="sr-Latn-RS" sz="5400" dirty="0">
                <a:effectLst>
                  <a:outerShdw blurRad="38100" dist="38100" dir="2700000" algn="tl">
                    <a:srgbClr val="000000">
                      <a:alpha val="43137"/>
                    </a:srgbClr>
                  </a:outerShdw>
                </a:effectLst>
                <a:latin typeface="Tahoma" panose="020B0604030504040204" pitchFamily="34" charset="0"/>
              </a:rPr>
            </a:br>
            <a:r>
              <a:rPr lang="hr-HR" altLang="sr-Latn-RS" sz="5400" dirty="0">
                <a:effectLst>
                  <a:outerShdw blurRad="38100" dist="38100" dir="2700000" algn="tl">
                    <a:srgbClr val="000000">
                      <a:alpha val="43137"/>
                    </a:srgbClr>
                  </a:outerShdw>
                </a:effectLst>
                <a:latin typeface="Tahoma" panose="020B0604030504040204" pitchFamily="34" charset="0"/>
              </a:rPr>
              <a:t>Duhom naprijed tjeran.</a:t>
            </a:r>
            <a:br>
              <a:rPr lang="hr-HR" altLang="sr-Latn-RS" sz="5400" dirty="0">
                <a:effectLst>
                  <a:outerShdw blurRad="38100" dist="38100" dir="2700000" algn="tl">
                    <a:srgbClr val="000000">
                      <a:alpha val="43137"/>
                    </a:srgbClr>
                  </a:outerShdw>
                </a:effectLst>
                <a:latin typeface="Tahoma" panose="020B0604030504040204" pitchFamily="34" charset="0"/>
              </a:rPr>
            </a:br>
            <a:r>
              <a:rPr lang="hr-HR" altLang="sr-Latn-RS" sz="5400" dirty="0">
                <a:effectLst>
                  <a:outerShdw blurRad="38100" dist="38100" dir="2700000" algn="tl">
                    <a:srgbClr val="000000">
                      <a:alpha val="43137"/>
                    </a:srgbClr>
                  </a:outerShdw>
                </a:effectLst>
                <a:latin typeface="Tahoma" panose="020B0604030504040204" pitchFamily="34" charset="0"/>
              </a:rPr>
              <a:t>Milosti je čas, Isus zove nas!</a:t>
            </a:r>
            <a:br>
              <a:rPr lang="hr-HR" altLang="sr-Latn-RS" sz="5400" dirty="0">
                <a:effectLst>
                  <a:outerShdw blurRad="38100" dist="38100" dir="2700000" algn="tl">
                    <a:srgbClr val="000000">
                      <a:alpha val="43137"/>
                    </a:srgbClr>
                  </a:outerShdw>
                </a:effectLst>
                <a:latin typeface="Tahoma" panose="020B0604030504040204" pitchFamily="34" charset="0"/>
              </a:rPr>
            </a:br>
            <a:r>
              <a:rPr lang="hr-HR" altLang="sr-Latn-RS" sz="5400" dirty="0">
                <a:effectLst>
                  <a:outerShdw blurRad="38100" dist="38100" dir="2700000" algn="tl">
                    <a:srgbClr val="000000">
                      <a:alpha val="43137"/>
                    </a:srgbClr>
                  </a:outerShdw>
                </a:effectLst>
                <a:latin typeface="Tahoma" panose="020B0604030504040204" pitchFamily="34" charset="0"/>
              </a:rPr>
              <a:t>Milosti je čas, Isus zove nas!</a:t>
            </a:r>
          </a:p>
        </p:txBody>
      </p:sp>
    </p:spTree>
    <p:extLst>
      <p:ext uri="{BB962C8B-B14F-4D97-AF65-F5344CB8AC3E}">
        <p14:creationId xmlns:p14="http://schemas.microsoft.com/office/powerpoint/2010/main" val="3743146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5"/>
          <p:cNvSpPr>
            <a:spLocks noGrp="1"/>
          </p:cNvSpPr>
          <p:nvPr>
            <p:ph type="sldNum" sz="quarter" idx="12"/>
          </p:nvPr>
        </p:nvSpPr>
        <p:spPr/>
        <p:txBody>
          <a:bodyPr/>
          <a:lstStyle/>
          <a:p>
            <a:fld id="{3178852B-1A32-4E48-A311-A5E388DE4356}" type="slidenum">
              <a:rPr lang="pl-PL" altLang="sr-Latn-RS"/>
              <a:pPr/>
              <a:t>6</a:t>
            </a:fld>
            <a:endParaRPr lang="pl-PL" altLang="sr-Latn-RS"/>
          </a:p>
        </p:txBody>
      </p:sp>
      <p:sp>
        <p:nvSpPr>
          <p:cNvPr id="1789954" name="Rectangle 2"/>
          <p:cNvSpPr>
            <a:spLocks noGrp="1" noChangeArrowheads="1"/>
          </p:cNvSpPr>
          <p:nvPr>
            <p:ph type="ctrTitle"/>
          </p:nvPr>
        </p:nvSpPr>
        <p:spPr>
          <a:xfrm>
            <a:off x="0" y="1210616"/>
            <a:ext cx="12192000" cy="4249739"/>
          </a:xfrm>
        </p:spPr>
        <p:txBody>
          <a:bodyPr anchor="ctr">
            <a:noAutofit/>
          </a:bodyPr>
          <a:lstStyle/>
          <a:p>
            <a:pPr>
              <a:lnSpc>
                <a:spcPct val="100000"/>
              </a:lnSpc>
            </a:pPr>
            <a:r>
              <a:rPr lang="hr-HR" altLang="sr-Latn-RS" sz="4400" dirty="0">
                <a:effectLst>
                  <a:outerShdw blurRad="38100" dist="38100" dir="2700000" algn="tl">
                    <a:srgbClr val="000000">
                      <a:alpha val="43137"/>
                    </a:srgbClr>
                  </a:outerShdw>
                </a:effectLst>
                <a:latin typeface="Tahoma" panose="020B0604030504040204" pitchFamily="34" charset="0"/>
              </a:rPr>
              <a:t>1. Hvala što, Bože, vjeruješ u nas,</a:t>
            </a:r>
            <a:br>
              <a:rPr lang="hr-HR" altLang="sr-Latn-RS" sz="4400" dirty="0">
                <a:effectLst>
                  <a:outerShdw blurRad="38100" dist="38100" dir="2700000" algn="tl">
                    <a:srgbClr val="000000">
                      <a:alpha val="43137"/>
                    </a:srgbClr>
                  </a:outerShdw>
                </a:effectLst>
                <a:latin typeface="Tahoma" panose="020B0604030504040204" pitchFamily="34" charset="0"/>
              </a:rPr>
            </a:br>
            <a:r>
              <a:rPr lang="hr-HR" altLang="sr-Latn-RS" sz="4400" dirty="0">
                <a:effectLst>
                  <a:outerShdw blurRad="38100" dist="38100" dir="2700000" algn="tl">
                    <a:srgbClr val="000000">
                      <a:alpha val="43137"/>
                    </a:srgbClr>
                  </a:outerShdw>
                </a:effectLst>
                <a:latin typeface="Tahoma" panose="020B0604030504040204" pitchFamily="34" charset="0"/>
              </a:rPr>
              <a:t>s nadom nas zoveš, beskrajno ljubiš.</a:t>
            </a:r>
            <a:br>
              <a:rPr lang="hr-HR" altLang="sr-Latn-RS" sz="4400" dirty="0">
                <a:effectLst>
                  <a:outerShdw blurRad="38100" dist="38100" dir="2700000" algn="tl">
                    <a:srgbClr val="000000">
                      <a:alpha val="43137"/>
                    </a:srgbClr>
                  </a:outerShdw>
                </a:effectLst>
                <a:latin typeface="Tahoma" panose="020B0604030504040204" pitchFamily="34" charset="0"/>
              </a:rPr>
            </a:br>
            <a:r>
              <a:rPr lang="hr-HR" altLang="sr-Latn-RS" sz="4400" dirty="0">
                <a:effectLst>
                  <a:outerShdw blurRad="38100" dist="38100" dir="2700000" algn="tl">
                    <a:srgbClr val="000000">
                      <a:alpha val="43137"/>
                    </a:srgbClr>
                  </a:outerShdw>
                </a:effectLst>
                <a:latin typeface="Tahoma" panose="020B0604030504040204" pitchFamily="34" charset="0"/>
              </a:rPr>
              <a:t>Sada smo ovdje, slušamo Tvoj glas,</a:t>
            </a:r>
            <a:br>
              <a:rPr lang="hr-HR" altLang="sr-Latn-RS" sz="4400" dirty="0">
                <a:effectLst>
                  <a:outerShdw blurRad="38100" dist="38100" dir="2700000" algn="tl">
                    <a:srgbClr val="000000">
                      <a:alpha val="43137"/>
                    </a:srgbClr>
                  </a:outerShdw>
                </a:effectLst>
                <a:latin typeface="Tahoma" panose="020B0604030504040204" pitchFamily="34" charset="0"/>
              </a:rPr>
            </a:br>
            <a:r>
              <a:rPr lang="hr-HR" altLang="sr-Latn-RS" sz="4400" dirty="0">
                <a:effectLst>
                  <a:outerShdw blurRad="38100" dist="38100" dir="2700000" algn="tl">
                    <a:srgbClr val="000000">
                      <a:alpha val="43137"/>
                    </a:srgbClr>
                  </a:outerShdw>
                </a:effectLst>
                <a:latin typeface="Tahoma" panose="020B0604030504040204" pitchFamily="34" charset="0"/>
              </a:rPr>
              <a:t>želimo primat’ sve što nam nudiš.</a:t>
            </a:r>
            <a:br>
              <a:rPr lang="hr-HR" altLang="sr-Latn-RS" sz="4400" dirty="0">
                <a:effectLst>
                  <a:outerShdw blurRad="38100" dist="38100" dir="2700000" algn="tl">
                    <a:srgbClr val="000000">
                      <a:alpha val="43137"/>
                    </a:srgbClr>
                  </a:outerShdw>
                </a:effectLst>
                <a:latin typeface="Tahoma" panose="020B0604030504040204" pitchFamily="34" charset="0"/>
              </a:rPr>
            </a:br>
            <a:br>
              <a:rPr lang="hr-HR" altLang="sr-Latn-RS" sz="4400" dirty="0">
                <a:effectLst>
                  <a:outerShdw blurRad="38100" dist="38100" dir="2700000" algn="tl">
                    <a:srgbClr val="000000">
                      <a:alpha val="43137"/>
                    </a:srgbClr>
                  </a:outerShdw>
                </a:effectLst>
                <a:latin typeface="Tahoma" panose="020B0604030504040204" pitchFamily="34" charset="0"/>
              </a:rPr>
            </a:br>
            <a:r>
              <a:rPr lang="hr-HR" altLang="sr-Latn-RS" sz="4400" dirty="0">
                <a:effectLst>
                  <a:outerShdw blurRad="38100" dist="38100" dir="2700000" algn="tl">
                    <a:srgbClr val="000000">
                      <a:alpha val="43137"/>
                    </a:srgbClr>
                  </a:outerShdw>
                </a:effectLst>
                <a:latin typeface="Tahoma" panose="020B0604030504040204" pitchFamily="34" charset="0"/>
              </a:rPr>
              <a:t>Postojani u ljubavi – ustrajni u molitvi,</a:t>
            </a:r>
            <a:br>
              <a:rPr lang="hr-HR" altLang="sr-Latn-RS" sz="4400" dirty="0">
                <a:effectLst>
                  <a:outerShdw blurRad="38100" dist="38100" dir="2700000" algn="tl">
                    <a:srgbClr val="000000">
                      <a:alpha val="43137"/>
                    </a:srgbClr>
                  </a:outerShdw>
                </a:effectLst>
                <a:latin typeface="Tahoma" panose="020B0604030504040204" pitchFamily="34" charset="0"/>
              </a:rPr>
            </a:br>
            <a:r>
              <a:rPr lang="hr-HR" altLang="sr-Latn-RS" sz="4400" dirty="0">
                <a:effectLst>
                  <a:outerShdw blurRad="38100" dist="38100" dir="2700000" algn="tl">
                    <a:srgbClr val="000000">
                      <a:alpha val="43137"/>
                    </a:srgbClr>
                  </a:outerShdw>
                </a:effectLst>
                <a:latin typeface="Tahoma" panose="020B0604030504040204" pitchFamily="34" charset="0"/>
              </a:rPr>
              <a:t>zajedništvom nošeni – Duhom, vjerom prožeti,</a:t>
            </a:r>
            <a:br>
              <a:rPr lang="hr-HR" altLang="sr-Latn-RS" sz="4400" dirty="0">
                <a:effectLst>
                  <a:outerShdw blurRad="38100" dist="38100" dir="2700000" algn="tl">
                    <a:srgbClr val="000000">
                      <a:alpha val="43137"/>
                    </a:srgbClr>
                  </a:outerShdw>
                </a:effectLst>
                <a:latin typeface="Tahoma" panose="020B0604030504040204" pitchFamily="34" charset="0"/>
              </a:rPr>
            </a:br>
            <a:r>
              <a:rPr lang="hr-HR" altLang="sr-Latn-RS" sz="4400" dirty="0">
                <a:effectLst>
                  <a:outerShdw blurRad="38100" dist="38100" dir="2700000" algn="tl">
                    <a:srgbClr val="000000">
                      <a:alpha val="43137"/>
                    </a:srgbClr>
                  </a:outerShdw>
                </a:effectLst>
                <a:latin typeface="Tahoma" panose="020B0604030504040204" pitchFamily="34" charset="0"/>
              </a:rPr>
              <a:t>Tijelom Božjim hranjeni.</a:t>
            </a:r>
          </a:p>
        </p:txBody>
      </p:sp>
      <p:pic>
        <p:nvPicPr>
          <p:cNvPr id="4" name="Google Shape;132;p20">
            <a:extLst>
              <a:ext uri="{FF2B5EF4-FFF2-40B4-BE49-F238E27FC236}">
                <a16:creationId xmlns:a16="http://schemas.microsoft.com/office/drawing/2014/main" id="{C7330BD6-AD95-4A30-920C-B148C8E4E252}"/>
              </a:ext>
            </a:extLst>
          </p:cNvPr>
          <p:cNvPicPr preferRelativeResize="0"/>
          <p:nvPr/>
        </p:nvPicPr>
        <p:blipFill rotWithShape="1">
          <a:blip r:embed="rId3">
            <a:alphaModFix amt="10000"/>
          </a:blip>
          <a:srcRect l="25849" b="4168"/>
          <a:stretch/>
        </p:blipFill>
        <p:spPr>
          <a:xfrm>
            <a:off x="0" y="117693"/>
            <a:ext cx="5969000" cy="6740307"/>
          </a:xfrm>
          <a:prstGeom prst="rect">
            <a:avLst/>
          </a:prstGeom>
          <a:noFill/>
          <a:ln>
            <a:noFill/>
          </a:ln>
        </p:spPr>
      </p:pic>
    </p:spTree>
    <p:extLst>
      <p:ext uri="{BB962C8B-B14F-4D97-AF65-F5344CB8AC3E}">
        <p14:creationId xmlns:p14="http://schemas.microsoft.com/office/powerpoint/2010/main" val="34849675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F58CEA9B-21BC-41AA-821B-C98AA54A5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4" y="5935"/>
            <a:ext cx="12190726" cy="6846846"/>
          </a:xfrm>
          <a:prstGeom prst="rect">
            <a:avLst/>
          </a:prstGeom>
        </p:spPr>
      </p:pic>
      <p:sp>
        <p:nvSpPr>
          <p:cNvPr id="16" name="TekstniOkvir 15">
            <a:extLst>
              <a:ext uri="{FF2B5EF4-FFF2-40B4-BE49-F238E27FC236}">
                <a16:creationId xmlns:a16="http://schemas.microsoft.com/office/drawing/2014/main" id="{2B73735B-9F64-4807-B2CA-D81BDA51E7BC}"/>
              </a:ext>
            </a:extLst>
          </p:cNvPr>
          <p:cNvSpPr txBox="1"/>
          <p:nvPr/>
        </p:nvSpPr>
        <p:spPr>
          <a:xfrm>
            <a:off x="423333" y="2474893"/>
            <a:ext cx="474980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3600" b="1" i="0" u="none" strike="noStrike" kern="1200" cap="none" spc="0" normalizeH="0" baseline="0" noProof="0" dirty="0">
                <a:ln>
                  <a:noFill/>
                </a:ln>
                <a:solidFill>
                  <a:srgbClr val="002060"/>
                </a:solidFill>
                <a:effectLst/>
                <a:uLnTx/>
                <a:uFillTx/>
                <a:latin typeface="Calibri" panose="020F0502020204030204"/>
                <a:ea typeface="+mn-ea"/>
                <a:cs typeface="+mn-cs"/>
              </a:rPr>
              <a:t>Sljedeći sinodski susret bit će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hr-HR" sz="3600" b="1" dirty="0">
              <a:solidFill>
                <a:srgbClr val="002060"/>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36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hr-HR" sz="3600" b="1" dirty="0">
                <a:solidFill>
                  <a:srgbClr val="002060"/>
                </a:solidFill>
                <a:latin typeface="Calibri" panose="020F0502020204030204"/>
              </a:rPr>
              <a:t>Hvala svima!</a:t>
            </a:r>
            <a:endParaRPr kumimoji="0" lang="hr-HR"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 name="Pravokutnik 5">
            <a:extLst>
              <a:ext uri="{FF2B5EF4-FFF2-40B4-BE49-F238E27FC236}">
                <a16:creationId xmlns:a16="http://schemas.microsoft.com/office/drawing/2014/main" id="{36CA4909-F4C7-42AB-B110-4A7C3308FCAF}"/>
              </a:ext>
            </a:extLst>
          </p:cNvPr>
          <p:cNvSpPr/>
          <p:nvPr/>
        </p:nvSpPr>
        <p:spPr>
          <a:xfrm>
            <a:off x="5664200" y="651592"/>
            <a:ext cx="5354487" cy="5554815"/>
          </a:xfrm>
          <a:prstGeom prst="rect">
            <a:avLst/>
          </a:prstGeom>
          <a:blipFill>
            <a:blip r:embed="rId3">
              <a:extLst>
                <a:ext uri="{28A0092B-C50C-407E-A947-70E740481C1C}">
                  <a14:useLocalDpi xmlns:a14="http://schemas.microsoft.com/office/drawing/2010/main" val="0"/>
                </a:ext>
              </a:extLst>
            </a:blip>
            <a:srcRect/>
            <a:stretch>
              <a:fillRect l="-25000" r="-25000"/>
            </a:stretch>
          </a:blipFill>
        </p:spPr>
        <p:style>
          <a:lnRef idx="1">
            <a:schemeClr val="accen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Tree>
    <p:extLst>
      <p:ext uri="{BB962C8B-B14F-4D97-AF65-F5344CB8AC3E}">
        <p14:creationId xmlns:p14="http://schemas.microsoft.com/office/powerpoint/2010/main" val="151679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5"/>
          <p:cNvSpPr>
            <a:spLocks noGrp="1"/>
          </p:cNvSpPr>
          <p:nvPr>
            <p:ph type="sldNum" sz="quarter" idx="12"/>
          </p:nvPr>
        </p:nvSpPr>
        <p:spPr/>
        <p:txBody>
          <a:bodyPr/>
          <a:lstStyle/>
          <a:p>
            <a:fld id="{3178852B-1A32-4E48-A311-A5E388DE4356}" type="slidenum">
              <a:rPr lang="pl-PL" altLang="sr-Latn-RS"/>
              <a:pPr/>
              <a:t>7</a:t>
            </a:fld>
            <a:endParaRPr lang="pl-PL" altLang="sr-Latn-RS"/>
          </a:p>
        </p:txBody>
      </p:sp>
      <p:sp>
        <p:nvSpPr>
          <p:cNvPr id="1789954" name="Rectangle 2"/>
          <p:cNvSpPr>
            <a:spLocks noGrp="1" noChangeArrowheads="1"/>
          </p:cNvSpPr>
          <p:nvPr>
            <p:ph type="ctrTitle"/>
          </p:nvPr>
        </p:nvSpPr>
        <p:spPr>
          <a:xfrm>
            <a:off x="0" y="1210616"/>
            <a:ext cx="12192000" cy="4249739"/>
          </a:xfrm>
        </p:spPr>
        <p:txBody>
          <a:bodyPr anchor="ctr">
            <a:noAutofit/>
          </a:bodyPr>
          <a:lstStyle/>
          <a:p>
            <a:pPr>
              <a:lnSpc>
                <a:spcPct val="100000"/>
              </a:lnSpc>
            </a:pPr>
            <a:r>
              <a:rPr lang="hr-HR" altLang="sr-Latn-RS" sz="4400" dirty="0">
                <a:effectLst>
                  <a:outerShdw blurRad="38100" dist="38100" dir="2700000" algn="tl">
                    <a:srgbClr val="000000">
                      <a:alpha val="43137"/>
                    </a:srgbClr>
                  </a:outerShdw>
                </a:effectLst>
                <a:latin typeface="Tahoma" panose="020B0604030504040204" pitchFamily="34" charset="0"/>
              </a:rPr>
              <a:t>2. Znamo po nama može bit’ bolje,</a:t>
            </a:r>
            <a:br>
              <a:rPr lang="hr-HR" altLang="sr-Latn-RS" sz="4400" dirty="0">
                <a:effectLst>
                  <a:outerShdw blurRad="38100" dist="38100" dir="2700000" algn="tl">
                    <a:srgbClr val="000000">
                      <a:alpha val="43137"/>
                    </a:srgbClr>
                  </a:outerShdw>
                </a:effectLst>
                <a:latin typeface="Tahoma" panose="020B0604030504040204" pitchFamily="34" charset="0"/>
              </a:rPr>
            </a:br>
            <a:r>
              <a:rPr lang="hr-HR" altLang="sr-Latn-RS" sz="4400" dirty="0">
                <a:effectLst>
                  <a:outerShdw blurRad="38100" dist="38100" dir="2700000" algn="tl">
                    <a:srgbClr val="000000">
                      <a:alpha val="43137"/>
                    </a:srgbClr>
                  </a:outerShdw>
                </a:effectLst>
                <a:latin typeface="Tahoma" panose="020B0604030504040204" pitchFamily="34" charset="0"/>
              </a:rPr>
              <a:t>bez dobrih djela, prazni smo lažni.</a:t>
            </a:r>
            <a:br>
              <a:rPr lang="hr-HR" altLang="sr-Latn-RS" sz="4400" dirty="0">
                <a:effectLst>
                  <a:outerShdw blurRad="38100" dist="38100" dir="2700000" algn="tl">
                    <a:srgbClr val="000000">
                      <a:alpha val="43137"/>
                    </a:srgbClr>
                  </a:outerShdw>
                </a:effectLst>
                <a:latin typeface="Tahoma" panose="020B0604030504040204" pitchFamily="34" charset="0"/>
              </a:rPr>
            </a:br>
            <a:r>
              <a:rPr lang="hr-HR" altLang="sr-Latn-RS" sz="4400" dirty="0">
                <a:effectLst>
                  <a:outerShdw blurRad="38100" dist="38100" dir="2700000" algn="tl">
                    <a:srgbClr val="000000">
                      <a:alpha val="43137"/>
                    </a:srgbClr>
                  </a:outerShdw>
                </a:effectLst>
                <a:latin typeface="Tahoma" panose="020B0604030504040204" pitchFamily="34" charset="0"/>
              </a:rPr>
              <a:t>Ojačaj naše umorne volje,</a:t>
            </a:r>
            <a:br>
              <a:rPr lang="hr-HR" altLang="sr-Latn-RS" sz="4400" dirty="0">
                <a:effectLst>
                  <a:outerShdw blurRad="38100" dist="38100" dir="2700000" algn="tl">
                    <a:srgbClr val="000000">
                      <a:alpha val="43137"/>
                    </a:srgbClr>
                  </a:outerShdw>
                </a:effectLst>
                <a:latin typeface="Tahoma" panose="020B0604030504040204" pitchFamily="34" charset="0"/>
              </a:rPr>
            </a:br>
            <a:r>
              <a:rPr lang="hr-HR" altLang="sr-Latn-RS" sz="4400" dirty="0">
                <a:effectLst>
                  <a:outerShdw blurRad="38100" dist="38100" dir="2700000" algn="tl">
                    <a:srgbClr val="000000">
                      <a:alpha val="43137"/>
                    </a:srgbClr>
                  </a:outerShdw>
                </a:effectLst>
                <a:latin typeface="Tahoma" panose="020B0604030504040204" pitchFamily="34" charset="0"/>
              </a:rPr>
              <a:t>u tvome Duhu bivamo snažni.</a:t>
            </a:r>
            <a:br>
              <a:rPr lang="hr-HR" altLang="sr-Latn-RS" sz="4400" dirty="0">
                <a:effectLst>
                  <a:outerShdw blurRad="38100" dist="38100" dir="2700000" algn="tl">
                    <a:srgbClr val="000000">
                      <a:alpha val="43137"/>
                    </a:srgbClr>
                  </a:outerShdw>
                </a:effectLst>
                <a:latin typeface="Tahoma" panose="020B0604030504040204" pitchFamily="34" charset="0"/>
              </a:rPr>
            </a:br>
            <a:br>
              <a:rPr lang="hr-HR" altLang="sr-Latn-RS" sz="4400" dirty="0">
                <a:effectLst>
                  <a:outerShdw blurRad="38100" dist="38100" dir="2700000" algn="tl">
                    <a:srgbClr val="000000">
                      <a:alpha val="43137"/>
                    </a:srgbClr>
                  </a:outerShdw>
                </a:effectLst>
                <a:latin typeface="Tahoma" panose="020B0604030504040204" pitchFamily="34" charset="0"/>
              </a:rPr>
            </a:br>
            <a:r>
              <a:rPr lang="hr-HR" altLang="sr-Latn-RS" sz="4400" dirty="0">
                <a:effectLst>
                  <a:outerShdw blurRad="38100" dist="38100" dir="2700000" algn="tl">
                    <a:srgbClr val="000000">
                      <a:alpha val="43137"/>
                    </a:srgbClr>
                  </a:outerShdw>
                </a:effectLst>
                <a:latin typeface="Tahoma" panose="020B0604030504040204" pitchFamily="34" charset="0"/>
              </a:rPr>
              <a:t>Postojani u ljubavi – ustrajni u molitvi,</a:t>
            </a:r>
            <a:br>
              <a:rPr lang="hr-HR" altLang="sr-Latn-RS" sz="4400" dirty="0">
                <a:effectLst>
                  <a:outerShdw blurRad="38100" dist="38100" dir="2700000" algn="tl">
                    <a:srgbClr val="000000">
                      <a:alpha val="43137"/>
                    </a:srgbClr>
                  </a:outerShdw>
                </a:effectLst>
                <a:latin typeface="Tahoma" panose="020B0604030504040204" pitchFamily="34" charset="0"/>
              </a:rPr>
            </a:br>
            <a:r>
              <a:rPr lang="hr-HR" altLang="sr-Latn-RS" sz="4400" dirty="0">
                <a:effectLst>
                  <a:outerShdw blurRad="38100" dist="38100" dir="2700000" algn="tl">
                    <a:srgbClr val="000000">
                      <a:alpha val="43137"/>
                    </a:srgbClr>
                  </a:outerShdw>
                </a:effectLst>
                <a:latin typeface="Tahoma" panose="020B0604030504040204" pitchFamily="34" charset="0"/>
              </a:rPr>
              <a:t>zajedništvom nošeni – Duhom, vjerom prožeti,</a:t>
            </a:r>
            <a:br>
              <a:rPr lang="hr-HR" altLang="sr-Latn-RS" sz="4400" dirty="0">
                <a:effectLst>
                  <a:outerShdw blurRad="38100" dist="38100" dir="2700000" algn="tl">
                    <a:srgbClr val="000000">
                      <a:alpha val="43137"/>
                    </a:srgbClr>
                  </a:outerShdw>
                </a:effectLst>
                <a:latin typeface="Tahoma" panose="020B0604030504040204" pitchFamily="34" charset="0"/>
              </a:rPr>
            </a:br>
            <a:r>
              <a:rPr lang="hr-HR" altLang="sr-Latn-RS" sz="4400" dirty="0">
                <a:effectLst>
                  <a:outerShdw blurRad="38100" dist="38100" dir="2700000" algn="tl">
                    <a:srgbClr val="000000">
                      <a:alpha val="43137"/>
                    </a:srgbClr>
                  </a:outerShdw>
                </a:effectLst>
                <a:latin typeface="Tahoma" panose="020B0604030504040204" pitchFamily="34" charset="0"/>
              </a:rPr>
              <a:t>Tijelom Božjim hranjeni.</a:t>
            </a:r>
          </a:p>
        </p:txBody>
      </p:sp>
      <p:pic>
        <p:nvPicPr>
          <p:cNvPr id="4" name="Google Shape;132;p20">
            <a:extLst>
              <a:ext uri="{FF2B5EF4-FFF2-40B4-BE49-F238E27FC236}">
                <a16:creationId xmlns:a16="http://schemas.microsoft.com/office/drawing/2014/main" id="{C7330BD6-AD95-4A30-920C-B148C8E4E252}"/>
              </a:ext>
            </a:extLst>
          </p:cNvPr>
          <p:cNvPicPr preferRelativeResize="0"/>
          <p:nvPr/>
        </p:nvPicPr>
        <p:blipFill rotWithShape="1">
          <a:blip r:embed="rId3">
            <a:alphaModFix amt="10000"/>
          </a:blip>
          <a:srcRect l="25849" b="4168"/>
          <a:stretch/>
        </p:blipFill>
        <p:spPr>
          <a:xfrm>
            <a:off x="0" y="117693"/>
            <a:ext cx="5969000" cy="6740307"/>
          </a:xfrm>
          <a:prstGeom prst="rect">
            <a:avLst/>
          </a:prstGeom>
          <a:noFill/>
          <a:ln>
            <a:noFill/>
          </a:ln>
        </p:spPr>
      </p:pic>
    </p:spTree>
    <p:extLst>
      <p:ext uri="{BB962C8B-B14F-4D97-AF65-F5344CB8AC3E}">
        <p14:creationId xmlns:p14="http://schemas.microsoft.com/office/powerpoint/2010/main" val="16346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5"/>
          <p:cNvSpPr>
            <a:spLocks noGrp="1"/>
          </p:cNvSpPr>
          <p:nvPr>
            <p:ph type="sldNum" sz="quarter" idx="12"/>
          </p:nvPr>
        </p:nvSpPr>
        <p:spPr/>
        <p:txBody>
          <a:bodyPr/>
          <a:lstStyle/>
          <a:p>
            <a:fld id="{3178852B-1A32-4E48-A311-A5E388DE4356}" type="slidenum">
              <a:rPr lang="pl-PL" altLang="sr-Latn-RS"/>
              <a:pPr/>
              <a:t>8</a:t>
            </a:fld>
            <a:endParaRPr lang="pl-PL" altLang="sr-Latn-RS"/>
          </a:p>
        </p:txBody>
      </p:sp>
      <p:sp>
        <p:nvSpPr>
          <p:cNvPr id="1789954" name="Rectangle 2"/>
          <p:cNvSpPr>
            <a:spLocks noGrp="1" noChangeArrowheads="1"/>
          </p:cNvSpPr>
          <p:nvPr>
            <p:ph type="ctrTitle"/>
          </p:nvPr>
        </p:nvSpPr>
        <p:spPr>
          <a:xfrm>
            <a:off x="0" y="1210616"/>
            <a:ext cx="12192000" cy="4249739"/>
          </a:xfrm>
        </p:spPr>
        <p:txBody>
          <a:bodyPr anchor="ctr">
            <a:noAutofit/>
          </a:bodyPr>
          <a:lstStyle/>
          <a:p>
            <a:pPr>
              <a:lnSpc>
                <a:spcPct val="100000"/>
              </a:lnSpc>
            </a:pPr>
            <a:r>
              <a:rPr lang="hr-HR" altLang="sr-Latn-RS" sz="4400" dirty="0">
                <a:effectLst>
                  <a:outerShdw blurRad="38100" dist="38100" dir="2700000" algn="tl">
                    <a:srgbClr val="000000">
                      <a:alpha val="43137"/>
                    </a:srgbClr>
                  </a:outerShdw>
                </a:effectLst>
                <a:latin typeface="Tahoma" panose="020B0604030504040204" pitchFamily="34" charset="0"/>
              </a:rPr>
              <a:t>3. Kad sutra život na razne strane</a:t>
            </a:r>
            <a:br>
              <a:rPr lang="hr-HR" altLang="sr-Latn-RS" sz="4400" dirty="0">
                <a:effectLst>
                  <a:outerShdw blurRad="38100" dist="38100" dir="2700000" algn="tl">
                    <a:srgbClr val="000000">
                      <a:alpha val="43137"/>
                    </a:srgbClr>
                  </a:outerShdw>
                </a:effectLst>
                <a:latin typeface="Tahoma" panose="020B0604030504040204" pitchFamily="34" charset="0"/>
              </a:rPr>
            </a:br>
            <a:r>
              <a:rPr lang="hr-HR" altLang="sr-Latn-RS" sz="4400" dirty="0">
                <a:effectLst>
                  <a:outerShdw blurRad="38100" dist="38100" dir="2700000" algn="tl">
                    <a:srgbClr val="000000">
                      <a:alpha val="43137"/>
                    </a:srgbClr>
                  </a:outerShdw>
                </a:effectLst>
                <a:latin typeface="Tahoma" panose="020B0604030504040204" pitchFamily="34" charset="0"/>
              </a:rPr>
              <a:t>odvede ovo maleno stado,</a:t>
            </a:r>
            <a:br>
              <a:rPr lang="hr-HR" altLang="sr-Latn-RS" sz="4400" dirty="0">
                <a:effectLst>
                  <a:outerShdw blurRad="38100" dist="38100" dir="2700000" algn="tl">
                    <a:srgbClr val="000000">
                      <a:alpha val="43137"/>
                    </a:srgbClr>
                  </a:outerShdw>
                </a:effectLst>
                <a:latin typeface="Tahoma" panose="020B0604030504040204" pitchFamily="34" charset="0"/>
              </a:rPr>
            </a:br>
            <a:r>
              <a:rPr lang="hr-HR" altLang="sr-Latn-RS" sz="4400" dirty="0">
                <a:effectLst>
                  <a:outerShdw blurRad="38100" dist="38100" dir="2700000" algn="tl">
                    <a:srgbClr val="000000">
                      <a:alpha val="43137"/>
                    </a:srgbClr>
                  </a:outerShdw>
                </a:effectLst>
                <a:latin typeface="Tahoma" panose="020B0604030504040204" pitchFamily="34" charset="0"/>
              </a:rPr>
              <a:t>bit ćemo spremni u naše dane</a:t>
            </a:r>
            <a:br>
              <a:rPr lang="hr-HR" altLang="sr-Latn-RS" sz="4400" dirty="0">
                <a:effectLst>
                  <a:outerShdw blurRad="38100" dist="38100" dir="2700000" algn="tl">
                    <a:srgbClr val="000000">
                      <a:alpha val="43137"/>
                    </a:srgbClr>
                  </a:outerShdw>
                </a:effectLst>
                <a:latin typeface="Tahoma" panose="020B0604030504040204" pitchFamily="34" charset="0"/>
              </a:rPr>
            </a:br>
            <a:r>
              <a:rPr lang="hr-HR" altLang="sr-Latn-RS" sz="4400" dirty="0">
                <a:effectLst>
                  <a:outerShdw blurRad="38100" dist="38100" dir="2700000" algn="tl">
                    <a:srgbClr val="000000">
                      <a:alpha val="43137"/>
                    </a:srgbClr>
                  </a:outerShdw>
                </a:effectLst>
                <a:latin typeface="Tahoma" panose="020B0604030504040204" pitchFamily="34" charset="0"/>
              </a:rPr>
              <a:t>blagoslov unijet’ i Svjetlo novo.</a:t>
            </a:r>
            <a:br>
              <a:rPr lang="hr-HR" altLang="sr-Latn-RS" sz="4400" dirty="0">
                <a:effectLst>
                  <a:outerShdw blurRad="38100" dist="38100" dir="2700000" algn="tl">
                    <a:srgbClr val="000000">
                      <a:alpha val="43137"/>
                    </a:srgbClr>
                  </a:outerShdw>
                </a:effectLst>
                <a:latin typeface="Tahoma" panose="020B0604030504040204" pitchFamily="34" charset="0"/>
              </a:rPr>
            </a:br>
            <a:br>
              <a:rPr lang="hr-HR" altLang="sr-Latn-RS" sz="4400" dirty="0">
                <a:effectLst>
                  <a:outerShdw blurRad="38100" dist="38100" dir="2700000" algn="tl">
                    <a:srgbClr val="000000">
                      <a:alpha val="43137"/>
                    </a:srgbClr>
                  </a:outerShdw>
                </a:effectLst>
                <a:latin typeface="Tahoma" panose="020B0604030504040204" pitchFamily="34" charset="0"/>
              </a:rPr>
            </a:br>
            <a:r>
              <a:rPr lang="hr-HR" altLang="sr-Latn-RS" sz="4400" dirty="0">
                <a:effectLst>
                  <a:outerShdw blurRad="38100" dist="38100" dir="2700000" algn="tl">
                    <a:srgbClr val="000000">
                      <a:alpha val="43137"/>
                    </a:srgbClr>
                  </a:outerShdw>
                </a:effectLst>
                <a:latin typeface="Tahoma" panose="020B0604030504040204" pitchFamily="34" charset="0"/>
              </a:rPr>
              <a:t>Postojani u ljubavi – ustrajni u </a:t>
            </a:r>
            <a:r>
              <a:rPr lang="hr-HR" altLang="sr-Latn-RS" sz="4400" dirty="0" err="1">
                <a:effectLst>
                  <a:outerShdw blurRad="38100" dist="38100" dir="2700000" algn="tl">
                    <a:srgbClr val="000000">
                      <a:alpha val="43137"/>
                    </a:srgbClr>
                  </a:outerShdw>
                </a:effectLst>
                <a:latin typeface="Tahoma" panose="020B0604030504040204" pitchFamily="34" charset="0"/>
              </a:rPr>
              <a:t>molivi</a:t>
            </a:r>
            <a:r>
              <a:rPr lang="hr-HR" altLang="sr-Latn-RS" sz="4400" dirty="0">
                <a:effectLst>
                  <a:outerShdw blurRad="38100" dist="38100" dir="2700000" algn="tl">
                    <a:srgbClr val="000000">
                      <a:alpha val="43137"/>
                    </a:srgbClr>
                  </a:outerShdw>
                </a:effectLst>
                <a:latin typeface="Tahoma" panose="020B0604030504040204" pitchFamily="34" charset="0"/>
              </a:rPr>
              <a:t>,</a:t>
            </a:r>
            <a:br>
              <a:rPr lang="hr-HR" altLang="sr-Latn-RS" sz="4400" dirty="0">
                <a:effectLst>
                  <a:outerShdw blurRad="38100" dist="38100" dir="2700000" algn="tl">
                    <a:srgbClr val="000000">
                      <a:alpha val="43137"/>
                    </a:srgbClr>
                  </a:outerShdw>
                </a:effectLst>
                <a:latin typeface="Tahoma" panose="020B0604030504040204" pitchFamily="34" charset="0"/>
              </a:rPr>
            </a:br>
            <a:r>
              <a:rPr lang="hr-HR" altLang="sr-Latn-RS" sz="4400" dirty="0">
                <a:effectLst>
                  <a:outerShdw blurRad="38100" dist="38100" dir="2700000" algn="tl">
                    <a:srgbClr val="000000">
                      <a:alpha val="43137"/>
                    </a:srgbClr>
                  </a:outerShdw>
                </a:effectLst>
                <a:latin typeface="Tahoma" panose="020B0604030504040204" pitchFamily="34" charset="0"/>
              </a:rPr>
              <a:t>zajedništvom nošeni – Duhom, vjerom prožeti,</a:t>
            </a:r>
            <a:br>
              <a:rPr lang="hr-HR" altLang="sr-Latn-RS" sz="4400" dirty="0">
                <a:effectLst>
                  <a:outerShdw blurRad="38100" dist="38100" dir="2700000" algn="tl">
                    <a:srgbClr val="000000">
                      <a:alpha val="43137"/>
                    </a:srgbClr>
                  </a:outerShdw>
                </a:effectLst>
                <a:latin typeface="Tahoma" panose="020B0604030504040204" pitchFamily="34" charset="0"/>
              </a:rPr>
            </a:br>
            <a:r>
              <a:rPr lang="hr-HR" altLang="sr-Latn-RS" sz="4400" dirty="0">
                <a:effectLst>
                  <a:outerShdw blurRad="38100" dist="38100" dir="2700000" algn="tl">
                    <a:srgbClr val="000000">
                      <a:alpha val="43137"/>
                    </a:srgbClr>
                  </a:outerShdw>
                </a:effectLst>
                <a:latin typeface="Tahoma" panose="020B0604030504040204" pitchFamily="34" charset="0"/>
              </a:rPr>
              <a:t>Tijelom Božjim hranjeni.</a:t>
            </a:r>
          </a:p>
        </p:txBody>
      </p:sp>
      <p:pic>
        <p:nvPicPr>
          <p:cNvPr id="4" name="Google Shape;132;p20">
            <a:extLst>
              <a:ext uri="{FF2B5EF4-FFF2-40B4-BE49-F238E27FC236}">
                <a16:creationId xmlns:a16="http://schemas.microsoft.com/office/drawing/2014/main" id="{C7330BD6-AD95-4A30-920C-B148C8E4E252}"/>
              </a:ext>
            </a:extLst>
          </p:cNvPr>
          <p:cNvPicPr preferRelativeResize="0"/>
          <p:nvPr/>
        </p:nvPicPr>
        <p:blipFill rotWithShape="1">
          <a:blip r:embed="rId3">
            <a:alphaModFix amt="10000"/>
          </a:blip>
          <a:srcRect l="25849" b="4168"/>
          <a:stretch/>
        </p:blipFill>
        <p:spPr>
          <a:xfrm>
            <a:off x="0" y="117693"/>
            <a:ext cx="5969000" cy="6740307"/>
          </a:xfrm>
          <a:prstGeom prst="rect">
            <a:avLst/>
          </a:prstGeom>
          <a:noFill/>
          <a:ln>
            <a:noFill/>
          </a:ln>
        </p:spPr>
      </p:pic>
    </p:spTree>
    <p:extLst>
      <p:ext uri="{BB962C8B-B14F-4D97-AF65-F5344CB8AC3E}">
        <p14:creationId xmlns:p14="http://schemas.microsoft.com/office/powerpoint/2010/main" val="658006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F58CEA9B-21BC-41AA-821B-C98AA54A5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4" y="5935"/>
            <a:ext cx="12190726" cy="6846846"/>
          </a:xfrm>
          <a:prstGeom prst="rect">
            <a:avLst/>
          </a:prstGeom>
        </p:spPr>
      </p:pic>
      <p:pic>
        <p:nvPicPr>
          <p:cNvPr id="1026" name="Picture 2">
            <a:extLst>
              <a:ext uri="{FF2B5EF4-FFF2-40B4-BE49-F238E27FC236}">
                <a16:creationId xmlns:a16="http://schemas.microsoft.com/office/drawing/2014/main" id="{A595B329-0E1B-49C8-A943-4BA0263822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0533" y="86350"/>
            <a:ext cx="4953000" cy="670751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TekstniOkvir 15">
            <a:extLst>
              <a:ext uri="{FF2B5EF4-FFF2-40B4-BE49-F238E27FC236}">
                <a16:creationId xmlns:a16="http://schemas.microsoft.com/office/drawing/2014/main" id="{2B73735B-9F64-4807-B2CA-D81BDA51E7BC}"/>
              </a:ext>
            </a:extLst>
          </p:cNvPr>
          <p:cNvSpPr txBox="1"/>
          <p:nvPr/>
        </p:nvSpPr>
        <p:spPr>
          <a:xfrm>
            <a:off x="93133" y="1964267"/>
            <a:ext cx="3479800" cy="523220"/>
          </a:xfrm>
          <a:prstGeom prst="rect">
            <a:avLst/>
          </a:prstGeom>
          <a:noFill/>
        </p:spPr>
        <p:txBody>
          <a:bodyPr wrap="square" rtlCol="0">
            <a:spAutoFit/>
          </a:bodyPr>
          <a:lstStyle/>
          <a:p>
            <a:r>
              <a:rPr lang="hr-HR" sz="2800" b="1" dirty="0">
                <a:solidFill>
                  <a:srgbClr val="AE2687"/>
                </a:solidFill>
              </a:rPr>
              <a:t>1. Molitveni početak</a:t>
            </a:r>
          </a:p>
        </p:txBody>
      </p:sp>
      <p:sp>
        <p:nvSpPr>
          <p:cNvPr id="18" name="TekstniOkvir 17">
            <a:extLst>
              <a:ext uri="{FF2B5EF4-FFF2-40B4-BE49-F238E27FC236}">
                <a16:creationId xmlns:a16="http://schemas.microsoft.com/office/drawing/2014/main" id="{485F8294-9A74-4DB3-A2DD-BF3C26C84353}"/>
              </a:ext>
            </a:extLst>
          </p:cNvPr>
          <p:cNvSpPr txBox="1"/>
          <p:nvPr/>
        </p:nvSpPr>
        <p:spPr>
          <a:xfrm>
            <a:off x="8593665" y="4064000"/>
            <a:ext cx="3124200" cy="2246769"/>
          </a:xfrm>
          <a:prstGeom prst="rect">
            <a:avLst/>
          </a:prstGeom>
          <a:noFill/>
        </p:spPr>
        <p:txBody>
          <a:bodyPr wrap="square" rtlCol="0">
            <a:spAutoFit/>
          </a:bodyPr>
          <a:lstStyle/>
          <a:p>
            <a:r>
              <a:rPr lang="hr-HR" sz="2000" b="1" dirty="0">
                <a:solidFill>
                  <a:srgbClr val="AE2687"/>
                </a:solidFill>
              </a:rPr>
              <a:t>...zazovimo pomoć Njegova Duha – da budemo otvoreni njegovu vodstvu i djelovanju, da čujemo njegove poticaje i zauzetim djelovanjem na njih odgovorimo...</a:t>
            </a:r>
          </a:p>
        </p:txBody>
      </p:sp>
    </p:spTree>
    <p:extLst>
      <p:ext uri="{BB962C8B-B14F-4D97-AF65-F5344CB8AC3E}">
        <p14:creationId xmlns:p14="http://schemas.microsoft.com/office/powerpoint/2010/main" val="217722449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DE8F32"/>
      </a:accent1>
      <a:accent2>
        <a:srgbClr val="212121"/>
      </a:accent2>
      <a:accent3>
        <a:srgbClr val="B21444"/>
      </a:accent3>
      <a:accent4>
        <a:srgbClr val="CCCCCC"/>
      </a:accent4>
      <a:accent5>
        <a:srgbClr val="999999"/>
      </a:accent5>
      <a:accent6>
        <a:srgbClr val="00ACB3"/>
      </a:accent6>
      <a:hlink>
        <a:srgbClr val="00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1484</TotalTime>
  <Words>2162</Words>
  <Application>Microsoft Office PowerPoint</Application>
  <PresentationFormat>Široki zaslon</PresentationFormat>
  <Paragraphs>311</Paragraphs>
  <Slides>60</Slides>
  <Notes>40</Notes>
  <HiddenSlides>0</HiddenSlides>
  <MMClips>0</MMClips>
  <ScaleCrop>false</ScaleCrop>
  <HeadingPairs>
    <vt:vector size="6" baseType="variant">
      <vt:variant>
        <vt:lpstr>Korišteni fontovi</vt:lpstr>
      </vt:variant>
      <vt:variant>
        <vt:i4>6</vt:i4>
      </vt:variant>
      <vt:variant>
        <vt:lpstr>Tema</vt:lpstr>
      </vt:variant>
      <vt:variant>
        <vt:i4>3</vt:i4>
      </vt:variant>
      <vt:variant>
        <vt:lpstr>Naslovi slajdova</vt:lpstr>
      </vt:variant>
      <vt:variant>
        <vt:i4>60</vt:i4>
      </vt:variant>
    </vt:vector>
  </HeadingPairs>
  <TitlesOfParts>
    <vt:vector size="69" baseType="lpstr">
      <vt:lpstr>Arial</vt:lpstr>
      <vt:lpstr>Calibri</vt:lpstr>
      <vt:lpstr>Calibri Light</vt:lpstr>
      <vt:lpstr>Helvetica Neue</vt:lpstr>
      <vt:lpstr>Helvetica Neue Light</vt:lpstr>
      <vt:lpstr>Tahoma</vt:lpstr>
      <vt:lpstr>Tema di Office</vt:lpstr>
      <vt:lpstr>Tema sustava Office</vt:lpstr>
      <vt:lpstr>Simple Light</vt:lpstr>
      <vt:lpstr>Sinodski hod u župi ...</vt:lpstr>
      <vt:lpstr>PowerPoint prezentacija</vt:lpstr>
      <vt:lpstr>1. O da bude radost među nama što smo krvlju Kristovom oprani! O da bude ljubav među nama što smo braćom Kristovom prozvani</vt:lpstr>
      <vt:lpstr>2. O da bude sretno naše biće što se žedno pravde posvećuje! O da bude život naš za druge blagoslov i mir što usrećuje!</vt:lpstr>
      <vt:lpstr>3. O da bude mir na cijelom svijetu: sveti mir što, Kriste, obećavaš! O da bude u svakome srcu oganj živi što ga ti razgaraš!</vt:lpstr>
      <vt:lpstr>1. Hvala što, Bože, vjeruješ u nas, s nadom nas zoveš, beskrajno ljubiš. Sada smo ovdje, slušamo Tvoj glas, želimo primat’ sve što nam nudiš.  Postojani u ljubavi – ustrajni u molitvi, zajedništvom nošeni – Duhom, vjerom prožeti, Tijelom Božjim hranjeni.</vt:lpstr>
      <vt:lpstr>2. Znamo po nama može bit’ bolje, bez dobrih djela, prazni smo lažni. Ojačaj naše umorne volje, u tvome Duhu bivamo snažni.  Postojani u ljubavi – ustrajni u molitvi, zajedništvom nošeni – Duhom, vjerom prožeti, Tijelom Božjim hranjeni.</vt:lpstr>
      <vt:lpstr>3. Kad sutra život na razne strane odvede ovo maleno stado, bit ćemo spremni u naše dane blagoslov unijet’ i Svjetlo novo.  Postojani u ljubavi – ustrajni u molivi, zajedništvom nošeni – Duhom, vjerom prožeti, Tijelom Božjim hranjeni.</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Kruh svoj s gladnim dijeli, tužna razveseli, bolesna pohodi, sljepca k cilju vodi! Milosti je čas, Isus zove nas! Milosti je čas, Isus zove nas!</vt:lpstr>
      <vt:lpstr>Žedna vodom poji, tjeskobna spokoji, samotnom pristupi, srca ne otupi. Milosti je čas, Isus zove nas! Milosti je čas, Isus zove nas!</vt:lpstr>
      <vt:lpstr>Mira tvorac budi, nikoga ne sudi, potlačena brani, Blagi sad su dani. Milosti je čas, Isus zove nas! Milosti je čas, Isus zove nas!</vt:lpstr>
      <vt:lpstr>Protivnika ljubi, nadanja ne gubi. Kristu budi vjeran, Duhom naprijed tjeran. Milosti je čas, Isus zove nas! Milosti je čas, Isus zove nas!</vt:lpstr>
      <vt:lpstr>PowerPoint prezentacija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Dott. Thierry Bonaventura</dc:title>
  <dc:creator>Tajnik varaždinskog biskupa</dc:creator>
  <cp:lastModifiedBy>Tajnik varaždinskog biskupa</cp:lastModifiedBy>
  <cp:revision>10</cp:revision>
  <dcterms:created xsi:type="dcterms:W3CDTF">2021-10-03T17:45:37Z</dcterms:created>
  <dcterms:modified xsi:type="dcterms:W3CDTF">2022-02-24T11:40:55Z</dcterms:modified>
</cp:coreProperties>
</file>